
<file path=[Content_Types].xml><?xml version="1.0" encoding="utf-8"?>
<Types xmlns="http://schemas.openxmlformats.org/package/2006/content-types">
  <Default Extension="png" ContentType="image/png"/>
  <Default Extension="png&amp;ehk=t3wJb" ContentType="image/png"/>
  <Default Extension="jpeg" ContentType="image/jpeg"/>
  <Default Extension="jpg&amp;ehk=" ContentType="image/jpeg"/>
  <Default Extension="rels" ContentType="application/vnd.openxmlformats-package.relationships+xml"/>
  <Default Extension="xml" ContentType="application/xml"/>
  <Default Extension="wav" ContentType="audio/x-wav"/>
  <Default Extension="jpg&amp;ehk=ePNv7URRI7vn9BYiCaQ4Ng&amp;r=0&amp;pid=OfficeInsert" ContentType="image/jpeg"/>
  <Default Extension="png&amp;ehk=aHNfdTi" ContentType="image/png"/>
  <Default Extension="png&amp;ehk=dpNFrCV1tmk4tKcy3BE6zA&amp;r=0&amp;pid=OfficeInsert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5" r:id="rId2"/>
    <p:sldId id="257" r:id="rId3"/>
    <p:sldId id="265" r:id="rId4"/>
    <p:sldId id="266" r:id="rId5"/>
    <p:sldId id="276" r:id="rId6"/>
    <p:sldId id="277" r:id="rId7"/>
    <p:sldId id="278" r:id="rId8"/>
    <p:sldId id="258" r:id="rId9"/>
    <p:sldId id="267" r:id="rId10"/>
    <p:sldId id="268" r:id="rId11"/>
    <p:sldId id="259" r:id="rId12"/>
    <p:sldId id="269" r:id="rId13"/>
    <p:sldId id="270" r:id="rId14"/>
    <p:sldId id="260" r:id="rId15"/>
    <p:sldId id="271" r:id="rId16"/>
    <p:sldId id="272" r:id="rId17"/>
    <p:sldId id="261" r:id="rId18"/>
    <p:sldId id="273" r:id="rId19"/>
    <p:sldId id="274" r:id="rId20"/>
    <p:sldId id="279" r:id="rId21"/>
    <p:sldId id="280" r:id="rId22"/>
    <p:sldId id="28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E4AFA-FE81-47C3-B4FA-66551E187D95}" type="datetimeFigureOut">
              <a:rPr lang="en-IE" smtClean="0"/>
              <a:pPr/>
              <a:t>11/07/2017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AE466-8956-49B2-B798-9BBE809669F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203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F1F9C-3E40-402F-9050-AA551C0DD212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FA74B-E49E-4703-A231-FBD3710F66E8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9AB9-9447-47D0-9FB3-4E347802D4E4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A384-AADE-4A71-86D5-DD1FE020AE27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B587-6159-43FA-829A-064597C33B3B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3419-6CC3-49CC-8BA0-FB5D90F6D2D9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E43A-0CDE-44A0-A0ED-AABF8F4A4CB6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F449D-7B3F-4C67-A2F2-9F2935139083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C2378-B262-4B4B-A41D-FBF767585F78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A1270-59BA-479A-8F87-D45CDC29468F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9E4B-B960-402B-A762-8FD7E6DBACF7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4E51E-0429-4005-8B0C-2EC9BFB2B3F9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2.png&amp;ehk=aHNfdTi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.png"/><Relationship Id="rId2" Type="http://schemas.openxmlformats.org/officeDocument/2006/relationships/image" Target="../media/image8.jpg&amp;ehk=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audio" Target="../media/audio1.wav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8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1.png"/><Relationship Id="rId2" Type="http://schemas.openxmlformats.org/officeDocument/2006/relationships/image" Target="../media/image9.png&amp;ehk=dpNFrCV1tmk4tKcy3BE6zA&amp;r=0&amp;pid=OfficeInsert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1.xml"/><Relationship Id="rId4" Type="http://schemas.openxmlformats.org/officeDocument/2006/relationships/image" Target="../media/image10.pn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11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4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audio" Target="../media/audio1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File:Polydactyly_01_Lhand_AP.jpg" TargetMode="External"/><Relationship Id="rId5" Type="http://schemas.openxmlformats.org/officeDocument/2006/relationships/image" Target="../media/image12.jpg&amp;ehk=ePNv7URRI7vn9BYiCaQ4Ng&amp;r=0&amp;pid=OfficeInsert"/><Relationship Id="rId4" Type="http://schemas.openxmlformats.org/officeDocument/2006/relationships/audio" Target="../media/audio2.wav"/><Relationship Id="rId9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7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" Target="slide19.xml"/><Relationship Id="rId7" Type="http://schemas.openxmlformats.org/officeDocument/2006/relationships/hyperlink" Target="https://creativecommons.org/licenses/by-nc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rmds.deped.gov.ph/create/detail/525" TargetMode="External"/><Relationship Id="rId5" Type="http://schemas.openxmlformats.org/officeDocument/2006/relationships/image" Target="../media/image13.png&amp;ehk=t3wJb"/><Relationship Id="rId4" Type="http://schemas.openxmlformats.org/officeDocument/2006/relationships/audio" Target="../media/audio1.wav"/><Relationship Id="rId9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7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7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scoilnet.ie/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>
                <a:latin typeface="SassoonPrimaryInfant" pitchFamily="2" charset="0"/>
              </a:rPr>
              <a:t>Can you find the initial sound?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886200"/>
            <a:ext cx="7232848" cy="1752600"/>
          </a:xfrm>
        </p:spPr>
        <p:txBody>
          <a:bodyPr>
            <a:normAutofit fontScale="77500" lnSpcReduction="20000"/>
          </a:bodyPr>
          <a:lstStyle/>
          <a:p>
            <a:r>
              <a:rPr lang="en-IE" dirty="0">
                <a:latin typeface="SassoonPrimaryInfant" pitchFamily="2" charset="0"/>
              </a:rPr>
              <a:t>Click on the letter that matches the initial sound for each picture.</a:t>
            </a:r>
          </a:p>
          <a:p>
            <a:r>
              <a:rPr lang="en-IE" dirty="0">
                <a:latin typeface="SassoonPrimaryInfant" pitchFamily="2" charset="0"/>
              </a:rPr>
              <a:t>Covers sounds: j, z, w, v, x, y, </a:t>
            </a:r>
            <a:r>
              <a:rPr lang="en-IE" dirty="0" err="1">
                <a:latin typeface="SassoonPrimaryInfant" pitchFamily="2" charset="0"/>
              </a:rPr>
              <a:t>qu</a:t>
            </a:r>
            <a:endParaRPr lang="en-IE" dirty="0">
              <a:latin typeface="SassoonPrimaryInfant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76144" y="6237312"/>
            <a:ext cx="6478488" cy="365125"/>
          </a:xfrm>
        </p:spPr>
        <p:txBody>
          <a:bodyPr/>
          <a:lstStyle/>
          <a:p>
            <a:r>
              <a:rPr lang="en-IE" dirty="0"/>
              <a:t>S.Hogan_2017</a:t>
            </a:r>
          </a:p>
          <a:p>
            <a:r>
              <a:rPr lang="en-IE" dirty="0"/>
              <a:t>Images found through Bing Creative Commons search. Sounds from MS Office Sound library</a:t>
            </a:r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t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 err="1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i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j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6" name="Content Placeholder 15">
            <a:extLst>
              <a:ext uri="{FF2B5EF4-FFF2-40B4-BE49-F238E27FC236}">
                <a16:creationId xmlns="" xmlns:a16="http://schemas.microsoft.com/office/drawing/2014/main" id="{C0E6AC43-41D9-444C-9564-93AC45CC6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268760"/>
            <a:ext cx="3569027" cy="3569027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38328" y="2348880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9412" y="476672"/>
            <a:ext cx="3305175" cy="32956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81128"/>
            <a:ext cx="9143999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5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25144"/>
            <a:ext cx="9114829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2050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856476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="" xmlns:a16="http://schemas.microsoft.com/office/drawing/2014/main" id="{430BFE1C-237C-454E-BD05-4596119A3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40925"/>
            <a:ext cx="5281721" cy="45259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3" name="applause.wav"/>
                </a:hlinkClick>
              </a:rPr>
              <a:t>z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4" action="ppaction://hlinksldjump">
                  <a:snd r:embed="rId5" name="bomb.wav"/>
                </a:hlinkClick>
              </a:rPr>
              <a:t>n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4" action="ppaction://hlinksldjump">
                  <a:snd r:embed="rId5" name="bomb.wav"/>
                </a:hlinkClick>
              </a:rPr>
              <a:t>r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41168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102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692696"/>
            <a:ext cx="3305175" cy="3295650"/>
          </a:xfrm>
          <a:prstGeom prst="rect">
            <a:avLst/>
          </a:prstGeom>
          <a:noFill/>
        </p:spPr>
      </p:pic>
      <p:pic>
        <p:nvPicPr>
          <p:cNvPr id="6" name="Picture 5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3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69160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2050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98072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>
            <a:extLst>
              <a:ext uri="{FF2B5EF4-FFF2-40B4-BE49-F238E27FC236}">
                <a16:creationId xmlns="" xmlns:a16="http://schemas.microsoft.com/office/drawing/2014/main" id="{A66F105E-94C4-40B7-BD70-889F049DA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04664"/>
            <a:ext cx="4525963" cy="45259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m</a:t>
            </a:r>
            <a:r>
              <a:rPr lang="en-IE" sz="10000" dirty="0">
                <a:latin typeface="SassoonPrimaryInfant" pitchFamily="2" charset="0"/>
              </a:rPr>
              <a:t>	</a:t>
            </a:r>
            <a:r>
              <a:rPr lang="en-IE" sz="10000" dirty="0" smtClean="0">
                <a:latin typeface="SassoonPrimaryInfant" pitchFamily="2" charset="0"/>
              </a:rPr>
              <a:t>	</a:t>
            </a:r>
            <a:r>
              <a:rPr lang="en-IE" sz="10000" dirty="0" smtClean="0">
                <a:latin typeface="SassoonPrimaryInfant" pitchFamily="2" charset="0"/>
                <a:hlinkClick r:id="" action="ppaction://hlinkshowjump?jump=nextslide">
                  <a:snd r:embed="rId5" name="applause.wav"/>
                </a:hlinkClick>
              </a:rPr>
              <a:t>w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p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98072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w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v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k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6" name="Content Placeholder 15">
            <a:extLst>
              <a:ext uri="{FF2B5EF4-FFF2-40B4-BE49-F238E27FC236}">
                <a16:creationId xmlns="" xmlns:a16="http://schemas.microsoft.com/office/drawing/2014/main" id="{485371B0-9818-445B-B6F0-60122BC07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628800"/>
            <a:ext cx="3645406" cy="3207957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808605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23233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62068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z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r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x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20" name="Content Placeholder 19">
            <a:extLst>
              <a:ext uri="{FF2B5EF4-FFF2-40B4-BE49-F238E27FC236}">
                <a16:creationId xmlns="" xmlns:a16="http://schemas.microsoft.com/office/drawing/2014/main" id="{CDD99168-FBD6-45BC-8C61-F8E1586CB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987824" y="332656"/>
            <a:ext cx="3312272" cy="4003723"/>
          </a:xfr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FE887C36-F9BA-459B-B3C8-216AF6AFB2E4}"/>
              </a:ext>
            </a:extLst>
          </p:cNvPr>
          <p:cNvSpPr txBox="1"/>
          <p:nvPr/>
        </p:nvSpPr>
        <p:spPr>
          <a:xfrm>
            <a:off x="2973095" y="4364533"/>
            <a:ext cx="3312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6" tooltip="http://en.wikipedia.org/wiki/File:Polydactyly_01_Lhand_AP.jpg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7" tooltip="https://creativecommons.org/licenses/by-sa/3.0/"/>
              </a:rPr>
              <a:t>CC BY-SA</a:t>
            </a:r>
            <a:endParaRPr lang="en-IE" sz="900" dirty="0"/>
          </a:p>
        </p:txBody>
      </p:sp>
      <p:pic>
        <p:nvPicPr>
          <p:cNvPr id="5" name="Picture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53136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404664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69160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908720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2" name="applause.wav"/>
                </a:hlinkClick>
              </a:rPr>
              <a:t>y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j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g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16" name="Content Placeholder 15">
            <a:extLst>
              <a:ext uri="{FF2B5EF4-FFF2-40B4-BE49-F238E27FC236}">
                <a16:creationId xmlns="" xmlns:a16="http://schemas.microsoft.com/office/drawing/2014/main" id="{9D1FBB09-86DA-4008-806A-719D60FFD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123728" y="908720"/>
            <a:ext cx="4896544" cy="3476546"/>
          </a:xfr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991F91D-6B6C-4C2D-B656-255043E01442}"/>
              </a:ext>
            </a:extLst>
          </p:cNvPr>
          <p:cNvSpPr txBox="1"/>
          <p:nvPr/>
        </p:nvSpPr>
        <p:spPr>
          <a:xfrm>
            <a:off x="2123728" y="4379927"/>
            <a:ext cx="4896544" cy="23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://lrmds.deped.gov.ph/create/detail/525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nc/3.0/"/>
              </a:rPr>
              <a:t>CC BY-NC</a:t>
            </a:r>
            <a:endParaRPr lang="en-IE" sz="900"/>
          </a:p>
        </p:txBody>
      </p:sp>
      <p:pic>
        <p:nvPicPr>
          <p:cNvPr id="5" name="Picture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28555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052736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ublicdomainpictures.net/pictures/180000/velka/w-shakespeare-queen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-27384"/>
            <a:ext cx="3096344" cy="522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79714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o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l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 err="1">
                <a:latin typeface="SassoonPrimaryInfant" pitchFamily="2" charset="0"/>
                <a:hlinkClick r:id="" action="ppaction://hlinkshowjump?jump=nextslide">
                  <a:snd r:embed="rId5" name="applause.wav"/>
                </a:hlinkClick>
              </a:rPr>
              <a:t>qu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5" name="Picture 4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41168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12" y="620688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7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6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6561" y="4869160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69488" y="908720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84" y="6419874"/>
            <a:ext cx="1259632" cy="3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4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120</Words>
  <Application>Microsoft Office PowerPoint</Application>
  <PresentationFormat>On-screen Show (4:3)</PresentationFormat>
  <Paragraphs>28</Paragraphs>
  <Slides>22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SassoonPrimaryInfant</vt:lpstr>
      <vt:lpstr>Office Theme</vt:lpstr>
      <vt:lpstr>Can you find the initial sound?</vt:lpstr>
      <vt:lpstr>t  i  j</vt:lpstr>
      <vt:lpstr>well done!</vt:lpstr>
      <vt:lpstr>try again!</vt:lpstr>
      <vt:lpstr>z  n  r</vt:lpstr>
      <vt:lpstr>well done!</vt:lpstr>
      <vt:lpstr>try again!</vt:lpstr>
      <vt:lpstr>m  w  p</vt:lpstr>
      <vt:lpstr>well done!</vt:lpstr>
      <vt:lpstr>try again!</vt:lpstr>
      <vt:lpstr>w  v  k</vt:lpstr>
      <vt:lpstr>well done!</vt:lpstr>
      <vt:lpstr>try again!</vt:lpstr>
      <vt:lpstr>z  r  x</vt:lpstr>
      <vt:lpstr>well done!</vt:lpstr>
      <vt:lpstr>try again!</vt:lpstr>
      <vt:lpstr>y  j  g</vt:lpstr>
      <vt:lpstr>well done!</vt:lpstr>
      <vt:lpstr>try again!</vt:lpstr>
      <vt:lpstr>o  l  qu</vt:lpstr>
      <vt:lpstr>well done!</vt:lpstr>
      <vt:lpstr>try again!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  n  p</dc:title>
  <dc:creator>Sharon Hogan</dc:creator>
  <cp:lastModifiedBy>Emer Ní Chéidigh</cp:lastModifiedBy>
  <cp:revision>21</cp:revision>
  <dcterms:created xsi:type="dcterms:W3CDTF">2012-11-20T19:58:58Z</dcterms:created>
  <dcterms:modified xsi:type="dcterms:W3CDTF">2017-07-11T13:32:12Z</dcterms:modified>
</cp:coreProperties>
</file>