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447393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8725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3507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9380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1853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9510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5551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gradFill>
          <a:gsLst>
            <a:gs pos="0">
              <a:srgbClr val="BEC4D3"/>
            </a:gs>
            <a:gs pos="12000">
              <a:srgbClr val="BEC4D3"/>
            </a:gs>
            <a:gs pos="20000">
              <a:srgbClr val="BDC3D1"/>
            </a:gs>
            <a:gs pos="100000">
              <a:srgbClr val="3439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0" y="0"/>
            <a:ext cx="9143998" cy="513542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685800" y="3355848"/>
            <a:ext cx="8077199" cy="167335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FFC700"/>
              </a:buClr>
              <a:buFont typeface="Calibri"/>
              <a:buNone/>
              <a:defRPr sz="47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685800" y="1828800"/>
            <a:ext cx="8077199" cy="149961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chemeClr val="accent2"/>
              </a:buClr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chemeClr val="accent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chemeClr val="accent4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chemeClr val="accent5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chemeClr val="accent6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360"/>
              </a:spcBef>
              <a:buClr>
                <a:schemeClr val="accent2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360"/>
              </a:spcBef>
              <a:buClr>
                <a:schemeClr val="accent3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Shape 20"/>
          <p:cNvSpPr/>
          <p:nvPr/>
        </p:nvSpPr>
        <p:spPr>
          <a:xfrm>
            <a:off x="0" y="5128333"/>
            <a:ext cx="9144000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155447"/>
            <a:ext cx="8229600" cy="125272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162052" algn="l" rtl="0"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114300" algn="l" rtl="0">
              <a:spcBef>
                <a:spcPts val="560"/>
              </a:spcBef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-82296" algn="l" rtl="0">
              <a:spcBef>
                <a:spcPts val="480"/>
              </a:spcBef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-60452" algn="l" rtl="0">
              <a:spcBef>
                <a:spcPts val="400"/>
              </a:spcBef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-67564" algn="l" rtl="0"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-65532" algn="l" rtl="0"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-76200" algn="l" rtl="0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-74167" algn="l" rtl="0">
              <a:spcBef>
                <a:spcPts val="36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-72135" algn="l" rtl="0">
              <a:spcBef>
                <a:spcPts val="360"/>
              </a:spcBef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gradFill>
          <a:gsLst>
            <a:gs pos="0">
              <a:srgbClr val="BEC4D3"/>
            </a:gs>
            <a:gs pos="12000">
              <a:srgbClr val="BEC4D3"/>
            </a:gs>
            <a:gs pos="20000">
              <a:srgbClr val="BDC3D1"/>
            </a:gs>
            <a:gs pos="100000">
              <a:srgbClr val="3439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0" y="0"/>
            <a:ext cx="9144000" cy="26025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Shape 37"/>
          <p:cNvSpPr/>
          <p:nvPr/>
        </p:nvSpPr>
        <p:spPr>
          <a:xfrm>
            <a:off x="0" y="2602519"/>
            <a:ext cx="9144000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749808" y="118871"/>
            <a:ext cx="8013191" cy="163677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FFC700"/>
              </a:buClr>
              <a:buFont typeface="Calibri"/>
              <a:buNone/>
              <a:defRPr sz="47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740664" y="1828800"/>
            <a:ext cx="8022336" cy="685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chemeClr val="accent2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chemeClr val="accent3"/>
              </a:buClr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chemeClr val="accent4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chemeClr val="accent5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chemeClr val="accent6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chemeClr val="accent2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chemeClr val="accent3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457200" y="1773935"/>
            <a:ext cx="4038599" cy="46238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182372" algn="l" rtl="0"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◼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137159" algn="l" rtl="0">
              <a:spcBef>
                <a:spcPts val="480"/>
              </a:spcBef>
              <a:buClr>
                <a:schemeClr val="accent2"/>
              </a:buClr>
              <a:buSzPct val="900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-107696" algn="l" rtl="0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-73152" algn="l" rtl="0">
              <a:spcBef>
                <a:spcPts val="360"/>
              </a:spcBef>
              <a:buClr>
                <a:schemeClr val="accent4"/>
              </a:buClr>
              <a:buSzPct val="100000"/>
              <a:buFont typeface="Arial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-80264" algn="l" rtl="0">
              <a:spcBef>
                <a:spcPts val="360"/>
              </a:spcBef>
              <a:buClr>
                <a:schemeClr val="accent5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-78232" algn="l" rtl="0">
              <a:spcBef>
                <a:spcPts val="36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-76200" algn="l" rtl="0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-74167" algn="l" rtl="0">
              <a:spcBef>
                <a:spcPts val="36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-72135" algn="l" rtl="0">
              <a:spcBef>
                <a:spcPts val="360"/>
              </a:spcBef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648200" y="1773935"/>
            <a:ext cx="4038599" cy="46238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182372" algn="l" rtl="0"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◼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137159" algn="l" rtl="0">
              <a:spcBef>
                <a:spcPts val="480"/>
              </a:spcBef>
              <a:buClr>
                <a:schemeClr val="accent2"/>
              </a:buClr>
              <a:buSzPct val="900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-107696" algn="l" rtl="0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-73152" algn="l" rtl="0">
              <a:spcBef>
                <a:spcPts val="360"/>
              </a:spcBef>
              <a:buClr>
                <a:schemeClr val="accent4"/>
              </a:buClr>
              <a:buSzPct val="100000"/>
              <a:buFont typeface="Arial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-80264" algn="l" rtl="0">
              <a:spcBef>
                <a:spcPts val="360"/>
              </a:spcBef>
              <a:buClr>
                <a:schemeClr val="accent5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-78232" algn="l" rtl="0">
              <a:spcBef>
                <a:spcPts val="36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-76200" algn="l" rtl="0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-74167" algn="l" rtl="0">
              <a:spcBef>
                <a:spcPts val="36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-72135" algn="l" rtl="0">
              <a:spcBef>
                <a:spcPts val="360"/>
              </a:spcBef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457200" y="1698986"/>
            <a:ext cx="4040187" cy="7153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Noto Sans Symbols"/>
              <a:buNone/>
              <a:defRPr sz="2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accent2"/>
              </a:buClr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accent3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accent4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accent5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accent6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accent3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2"/>
          </p:nvPr>
        </p:nvSpPr>
        <p:spPr>
          <a:xfrm>
            <a:off x="457200" y="2449511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202692" algn="l" rtl="0"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160019" algn="l" rtl="0">
              <a:spcBef>
                <a:spcPts val="400"/>
              </a:spcBef>
              <a:buClr>
                <a:schemeClr val="accent2"/>
              </a:buClr>
              <a:buSzPct val="9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-120396" algn="l" rtl="0">
              <a:spcBef>
                <a:spcPts val="360"/>
              </a:spcBef>
              <a:buClr>
                <a:schemeClr val="accent3"/>
              </a:buClr>
              <a:buSzPct val="100000"/>
              <a:buFont typeface="Arial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-85852" algn="l" rtl="0">
              <a:spcBef>
                <a:spcPts val="320"/>
              </a:spcBef>
              <a:buClr>
                <a:schemeClr val="accent4"/>
              </a:buClr>
              <a:buSzPct val="1000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-92964" algn="l" rtl="0">
              <a:spcBef>
                <a:spcPts val="320"/>
              </a:spcBef>
              <a:buClr>
                <a:schemeClr val="accent5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-90932" algn="l" rtl="0">
              <a:spcBef>
                <a:spcPts val="32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-88900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-86867" algn="l" rtl="0">
              <a:spcBef>
                <a:spcPts val="32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-84835" algn="l" rtl="0">
              <a:spcBef>
                <a:spcPts val="320"/>
              </a:spcBef>
              <a:buClr>
                <a:schemeClr val="accent3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3"/>
          </p:nvPr>
        </p:nvSpPr>
        <p:spPr>
          <a:xfrm>
            <a:off x="4645025" y="1698986"/>
            <a:ext cx="4041774" cy="7153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Noto Sans Symbols"/>
              <a:buNone/>
              <a:defRPr sz="2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accent2"/>
              </a:buClr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accent3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accent4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accent5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accent6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accent3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4"/>
          </p:nvPr>
        </p:nvSpPr>
        <p:spPr>
          <a:xfrm>
            <a:off x="4645025" y="2449511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202692" algn="l" rtl="0"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160019" algn="l" rtl="0">
              <a:spcBef>
                <a:spcPts val="400"/>
              </a:spcBef>
              <a:buClr>
                <a:schemeClr val="accent2"/>
              </a:buClr>
              <a:buSzPct val="9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-120396" algn="l" rtl="0">
              <a:spcBef>
                <a:spcPts val="360"/>
              </a:spcBef>
              <a:buClr>
                <a:schemeClr val="accent3"/>
              </a:buClr>
              <a:buSzPct val="100000"/>
              <a:buFont typeface="Arial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-85852" algn="l" rtl="0">
              <a:spcBef>
                <a:spcPts val="320"/>
              </a:spcBef>
              <a:buClr>
                <a:schemeClr val="accent4"/>
              </a:buClr>
              <a:buSzPct val="1000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-92964" algn="l" rtl="0">
              <a:spcBef>
                <a:spcPts val="320"/>
              </a:spcBef>
              <a:buClr>
                <a:schemeClr val="accent5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-90932" algn="l" rtl="0">
              <a:spcBef>
                <a:spcPts val="32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-88900" algn="l" rtl="0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-86867" algn="l" rtl="0">
              <a:spcBef>
                <a:spcPts val="32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-84835" algn="l" rtl="0">
              <a:spcBef>
                <a:spcPts val="320"/>
              </a:spcBef>
              <a:buClr>
                <a:schemeClr val="accent3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167838" y="152400"/>
            <a:ext cx="2523743" cy="97840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FFC700"/>
              </a:buClr>
              <a:buFont typeface="Calibri"/>
              <a:buNone/>
              <a:defRPr sz="2000" b="0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3019376" y="1743133"/>
            <a:ext cx="5920640" cy="45588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162052" algn="l" rtl="0"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114300" algn="l" rtl="0">
              <a:spcBef>
                <a:spcPts val="560"/>
              </a:spcBef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-82296" algn="l" rtl="0">
              <a:spcBef>
                <a:spcPts val="480"/>
              </a:spcBef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-60452" algn="l" rtl="0">
              <a:spcBef>
                <a:spcPts val="400"/>
              </a:spcBef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-67564" algn="l" rtl="0"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-65532" algn="l" rtl="0"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-63500" algn="l" rtl="0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-61467" algn="l" rtl="0">
              <a:spcBef>
                <a:spcPts val="40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-59435" algn="l" rtl="0">
              <a:spcBef>
                <a:spcPts val="400"/>
              </a:spcBef>
              <a:buClr>
                <a:schemeClr val="accent3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2"/>
          </p:nvPr>
        </p:nvSpPr>
        <p:spPr>
          <a:xfrm>
            <a:off x="167838" y="1730017"/>
            <a:ext cx="2468880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accent2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accent3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accent4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accent5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accent6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accent2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accent3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Shape 75"/>
          <p:cNvSpPr/>
          <p:nvPr/>
        </p:nvSpPr>
        <p:spPr>
          <a:xfrm>
            <a:off x="2855736" y="0"/>
            <a:ext cx="45719" cy="14538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Shape 76"/>
          <p:cNvSpPr/>
          <p:nvPr/>
        </p:nvSpPr>
        <p:spPr>
          <a:xfrm>
            <a:off x="2855736" y="0"/>
            <a:ext cx="45719" cy="14538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bg>
      <p:bgPr>
        <a:solidFill>
          <a:schemeClr val="lt2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164592" y="155447"/>
            <a:ext cx="2525149" cy="97840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FFC700"/>
              </a:buClr>
              <a:buFont typeface="Calibri"/>
              <a:buNone/>
              <a:defRPr sz="2000" b="0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9" name="Shape 79"/>
          <p:cNvSpPr>
            <a:spLocks noGrp="1"/>
          </p:cNvSpPr>
          <p:nvPr>
            <p:ph type="pic" idx="2"/>
          </p:nvPr>
        </p:nvSpPr>
        <p:spPr>
          <a:xfrm>
            <a:off x="2903805" y="1484808"/>
            <a:ext cx="6247396" cy="5373192"/>
          </a:xfrm>
          <a:prstGeom prst="rect">
            <a:avLst/>
          </a:prstGeom>
          <a:solidFill>
            <a:srgbClr val="BABABB"/>
          </a:solidFill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accent2"/>
              </a:buClr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accent3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accent4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accent5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accent6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accent2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accent3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164592" y="1728216"/>
            <a:ext cx="2468880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accent2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accent3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accent4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accent5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accent6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accent2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accent3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164592" y="1170432"/>
            <a:ext cx="2523743" cy="2011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/>
          <p:nvPr/>
        </p:nvSpPr>
        <p:spPr>
          <a:xfrm>
            <a:off x="2855736" y="0"/>
            <a:ext cx="4571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Shape 83"/>
          <p:cNvSpPr/>
          <p:nvPr/>
        </p:nvSpPr>
        <p:spPr>
          <a:xfrm>
            <a:off x="2855736" y="0"/>
            <a:ext cx="4571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3035808" y="1170432"/>
            <a:ext cx="5193791" cy="2011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8339328" y="1170432"/>
            <a:ext cx="733864" cy="20116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 rot="5400000">
            <a:off x="2259195" y="-26804"/>
            <a:ext cx="4625608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162052" algn="l" rtl="0"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114300" algn="l" rtl="0">
              <a:spcBef>
                <a:spcPts val="560"/>
              </a:spcBef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-82296" algn="l" rtl="0">
              <a:spcBef>
                <a:spcPts val="480"/>
              </a:spcBef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-60452" algn="l" rtl="0">
              <a:spcBef>
                <a:spcPts val="400"/>
              </a:spcBef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-67564" algn="l" rtl="0"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-65532" algn="l" rtl="0"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-76200" algn="l" rtl="0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-74167" algn="l" rtl="0">
              <a:spcBef>
                <a:spcPts val="36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-72135" algn="l" rtl="0">
              <a:spcBef>
                <a:spcPts val="360"/>
              </a:spcBef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/>
        </p:nvSpPr>
        <p:spPr>
          <a:xfrm>
            <a:off x="6598920" y="0"/>
            <a:ext cx="4571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Shape 94"/>
          <p:cNvSpPr/>
          <p:nvPr/>
        </p:nvSpPr>
        <p:spPr>
          <a:xfrm>
            <a:off x="6647686" y="0"/>
            <a:ext cx="25146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 rot="5400000">
            <a:off x="4808537" y="2247902"/>
            <a:ext cx="5851525" cy="1904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 rot="5400000">
            <a:off x="541337" y="220662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162052" algn="l" rtl="0"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114300" algn="l" rtl="0">
              <a:spcBef>
                <a:spcPts val="560"/>
              </a:spcBef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-82296" algn="l" rtl="0">
              <a:spcBef>
                <a:spcPts val="480"/>
              </a:spcBef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-60452" algn="l" rtl="0">
              <a:spcBef>
                <a:spcPts val="400"/>
              </a:spcBef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-67564" algn="l" rtl="0"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-65532" algn="l" rtl="0"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-76200" algn="l" rtl="0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-74167" algn="l" rtl="0">
              <a:spcBef>
                <a:spcPts val="36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-72135" algn="l" rtl="0">
              <a:spcBef>
                <a:spcPts val="360"/>
              </a:spcBef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ftr" idx="11"/>
          </p:nvPr>
        </p:nvSpPr>
        <p:spPr>
          <a:xfrm>
            <a:off x="2640597" y="6377458"/>
            <a:ext cx="3836403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0" y="1435895"/>
            <a:ext cx="9144000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Shape 7"/>
          <p:cNvSpPr/>
          <p:nvPr/>
        </p:nvSpPr>
        <p:spPr>
          <a:xfrm>
            <a:off x="0" y="0"/>
            <a:ext cx="9143998" cy="143373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162052" algn="l" rtl="0"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114300" algn="l" rtl="0">
              <a:spcBef>
                <a:spcPts val="560"/>
              </a:spcBef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-82296" algn="l" rtl="0">
              <a:spcBef>
                <a:spcPts val="480"/>
              </a:spcBef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-60452" algn="l" rtl="0">
              <a:spcBef>
                <a:spcPts val="400"/>
              </a:spcBef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-67564" algn="l" rtl="0"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-65532" algn="l" rtl="0"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-76200" algn="l" rtl="0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-74167" algn="l" rtl="0">
              <a:spcBef>
                <a:spcPts val="36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-72135" algn="l" rtl="0">
              <a:spcBef>
                <a:spcPts val="360"/>
              </a:spcBef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0" y="1435895"/>
            <a:ext cx="9144000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Shape 23"/>
          <p:cNvSpPr/>
          <p:nvPr/>
        </p:nvSpPr>
        <p:spPr>
          <a:xfrm>
            <a:off x="0" y="0"/>
            <a:ext cx="9143998" cy="143373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162052" algn="l" rtl="0"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114300" algn="l" rtl="0">
              <a:spcBef>
                <a:spcPts val="560"/>
              </a:spcBef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-82296" algn="l" rtl="0">
              <a:spcBef>
                <a:spcPts val="480"/>
              </a:spcBef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-60452" algn="l" rtl="0">
              <a:spcBef>
                <a:spcPts val="400"/>
              </a:spcBef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-67564" algn="l" rtl="0"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-65532" algn="l" rtl="0"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-76200" algn="l" rtl="0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-74167" algn="l" rtl="0">
              <a:spcBef>
                <a:spcPts val="36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-72135" algn="l" rtl="0">
              <a:spcBef>
                <a:spcPts val="360"/>
              </a:spcBef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The_Battle_of_San_Roma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ctrTitle"/>
          </p:nvPr>
        </p:nvSpPr>
        <p:spPr>
          <a:xfrm>
            <a:off x="685800" y="0"/>
            <a:ext cx="7772400" cy="1628800"/>
          </a:xfrm>
          <a:prstGeom prst="rect">
            <a:avLst/>
          </a:prstGeom>
          <a:noFill/>
          <a:ln>
            <a:noFill/>
          </a:ln>
        </p:spPr>
        <p:txBody>
          <a:bodyPr lIns="91425" tIns="0" rIns="4570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C700"/>
              </a:buClr>
              <a:buSzPct val="25000"/>
              <a:buFont typeface="Calibri"/>
              <a:buNone/>
            </a:pPr>
            <a:r>
              <a:rPr lang="en-IE" sz="96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UCCELLO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subTitle" idx="1"/>
          </p:nvPr>
        </p:nvSpPr>
        <p:spPr>
          <a:xfrm>
            <a:off x="1371600" y="1412775"/>
            <a:ext cx="6400800" cy="4409100"/>
          </a:xfrm>
          <a:prstGeom prst="rect">
            <a:avLst/>
          </a:prstGeom>
          <a:noFill/>
          <a:ln>
            <a:noFill/>
          </a:ln>
        </p:spPr>
        <p:txBody>
          <a:bodyPr lIns="118850" tIns="0" rIns="45700" bIns="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en-IE" sz="3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(1397- 1475) Florentine Artist</a:t>
            </a:r>
          </a:p>
        </p:txBody>
      </p:sp>
      <p:sp>
        <p:nvSpPr>
          <p:cNvPr id="106" name="Shape 106"/>
          <p:cNvSpPr txBox="1"/>
          <p:nvPr/>
        </p:nvSpPr>
        <p:spPr>
          <a:xfrm>
            <a:off x="6430400" y="4818700"/>
            <a:ext cx="2631300" cy="27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8325" y="6220999"/>
            <a:ext cx="2832025" cy="562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Shape 108"/>
          <p:cNvSpPr txBox="1"/>
          <p:nvPr/>
        </p:nvSpPr>
        <p:spPr>
          <a:xfrm>
            <a:off x="180900" y="6446825"/>
            <a:ext cx="4114800" cy="27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>
                <a:solidFill>
                  <a:srgbClr val="FFFFFF"/>
                </a:solidFill>
              </a:rPr>
              <a:t>Caroline Mc Corriston</a:t>
            </a:r>
          </a:p>
        </p:txBody>
      </p:sp>
      <p:pic>
        <p:nvPicPr>
          <p:cNvPr id="109" name="Shape 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2825" y="1280399"/>
            <a:ext cx="2960375" cy="3906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457200" y="5517232"/>
            <a:ext cx="8229600" cy="1152128"/>
          </a:xfrm>
          <a:prstGeom prst="rect">
            <a:avLst/>
          </a:prstGeom>
          <a:noFill/>
          <a:ln>
            <a:noFill/>
          </a:ln>
        </p:spPr>
        <p:txBody>
          <a:bodyPr lIns="54850" tIns="91425" rIns="91425" bIns="45700" anchor="t" anchorCtr="0">
            <a:noAutofit/>
          </a:bodyPr>
          <a:lstStyle/>
          <a:p>
            <a:pPr marL="438912" marR="0" lvl="0" indent="-32461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1454"/>
              <a:buFont typeface="Noto Sans Symbols"/>
              <a:buChar char="◼"/>
            </a:pPr>
            <a:r>
              <a:rPr lang="en-IE" sz="2240" b="1" i="1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Niccolò Mauruzi da Tolentino</a:t>
            </a:r>
            <a:r>
              <a:rPr lang="en-IE" sz="224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at the Battle	of San Romano</a:t>
            </a:r>
            <a:r>
              <a:rPr lang="en-IE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(probably c. 1438–1440), egg tempera with walnut oil and linseed oil on poplar, 182 × 320 cm </a:t>
            </a:r>
            <a:r>
              <a:rPr lang="en-IE" sz="224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National Gallery</a:t>
            </a:r>
            <a:r>
              <a:rPr lang="en-IE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London.</a:t>
            </a:r>
            <a:r>
              <a:rPr lang="en-IE" sz="2240" b="0" i="0" u="sng" strike="noStrike" cap="none" baseline="3000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[2]</a:t>
            </a:r>
          </a:p>
          <a:p>
            <a:pPr marL="438912" marR="0" lvl="0" indent="-324612" algn="l" rtl="0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81454"/>
              <a:buFont typeface="Noto Sans Symbols"/>
              <a:buNone/>
            </a:pPr>
            <a:endParaRPr sz="224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Shape 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46930"/>
            <a:ext cx="9144000" cy="5170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457200" y="155447"/>
            <a:ext cx="8229600" cy="1252727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FFC700"/>
              </a:buClr>
              <a:buSzPct val="25000"/>
              <a:buFont typeface="Calibri"/>
              <a:buNone/>
            </a:pPr>
            <a:endParaRPr sz="4500" b="1" i="0" u="none" strike="noStrike" cap="none">
              <a:solidFill>
                <a:srgbClr val="FFC7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8"/>
          </a:xfrm>
          <a:prstGeom prst="rect">
            <a:avLst/>
          </a:prstGeom>
          <a:noFill/>
          <a:ln>
            <a:noFill/>
          </a:ln>
        </p:spPr>
        <p:txBody>
          <a:bodyPr lIns="54850" tIns="91425" rIns="91425" bIns="45700" anchor="t" anchorCtr="0">
            <a:noAutofit/>
          </a:bodyPr>
          <a:lstStyle/>
          <a:p>
            <a:pPr marL="438912" marR="0" lvl="0" indent="-324612" algn="l" rtl="0"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Shape 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8695" y="0"/>
            <a:ext cx="5647106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457200" y="155447"/>
            <a:ext cx="8229600" cy="1252727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FFC700"/>
              </a:buClr>
              <a:buSzPct val="25000"/>
              <a:buFont typeface="Calibri"/>
              <a:buNone/>
            </a:pPr>
            <a:endParaRPr sz="4500" b="1" i="0" u="none" strike="noStrike" cap="none">
              <a:solidFill>
                <a:srgbClr val="FFC7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179511" y="1772816"/>
            <a:ext cx="2016224" cy="4627983"/>
          </a:xfrm>
          <a:prstGeom prst="rect">
            <a:avLst/>
          </a:prstGeom>
          <a:noFill/>
          <a:ln>
            <a:noFill/>
          </a:ln>
        </p:spPr>
        <p:txBody>
          <a:bodyPr lIns="54850" tIns="91425" rIns="91425" bIns="45700" anchor="t" anchorCtr="0">
            <a:noAutofit/>
          </a:bodyPr>
          <a:lstStyle/>
          <a:p>
            <a:pPr marL="438912" marR="0" lvl="0" indent="-324612" algn="l" rtl="0"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en-IE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helmet</a:t>
            </a:r>
          </a:p>
        </p:txBody>
      </p:sp>
      <p:pic>
        <p:nvPicPr>
          <p:cNvPr id="129" name="Shape 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8121" y="0"/>
            <a:ext cx="5512641" cy="6705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457200" y="155447"/>
            <a:ext cx="8229600" cy="1252727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FFC700"/>
              </a:buClr>
              <a:buSzPct val="25000"/>
              <a:buFont typeface="Calibri"/>
              <a:buNone/>
            </a:pPr>
            <a:endParaRPr sz="4500" b="1" i="0" u="none" strike="noStrike" cap="none">
              <a:solidFill>
                <a:srgbClr val="FFC7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457200" y="5733255"/>
            <a:ext cx="8229600" cy="864095"/>
          </a:xfrm>
          <a:prstGeom prst="rect">
            <a:avLst/>
          </a:prstGeom>
          <a:noFill/>
          <a:ln>
            <a:noFill/>
          </a:ln>
        </p:spPr>
        <p:txBody>
          <a:bodyPr lIns="54850" tIns="91425" rIns="91425" bIns="45700" anchor="t" anchorCtr="0">
            <a:noAutofit/>
          </a:bodyPr>
          <a:lstStyle/>
          <a:p>
            <a:pPr marL="438912" marR="0" lvl="0" indent="-32461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8222"/>
              <a:buFont typeface="Noto Sans Symbols"/>
              <a:buChar char="◼"/>
            </a:pPr>
            <a:r>
              <a:rPr lang="en-IE" sz="176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Niccolò Mauruzi da Tolentino unseats Bernardino</a:t>
            </a:r>
            <a:r>
              <a:rPr lang="en-IE" sz="17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176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della Ciarda at the Battle of San Romano</a:t>
            </a:r>
            <a:r>
              <a:rPr lang="en-IE" sz="17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(dating uncertain,c. 1435–1455), tempera on wood, 182 × 320 cm Galleria degli Uffizi, Florence</a:t>
            </a:r>
          </a:p>
          <a:p>
            <a:pPr marL="438912" marR="0" lvl="0" indent="-324612" algn="l" rtl="0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78222"/>
              <a:buFont typeface="Noto Sans Symbols"/>
              <a:buNone/>
            </a:pPr>
            <a:endParaRPr sz="17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Shape 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70723"/>
            <a:ext cx="8810701" cy="501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457200" y="155447"/>
            <a:ext cx="8229600" cy="1252727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FFC700"/>
              </a:buClr>
              <a:buSzPct val="25000"/>
              <a:buFont typeface="Calibri"/>
              <a:buNone/>
            </a:pPr>
            <a:r>
              <a:rPr lang="en-IE" sz="405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Hunt in the Forest</a:t>
            </a:r>
            <a:br>
              <a:rPr lang="en-IE" sz="405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4050" b="1" i="0" u="none" strike="noStrike" cap="none">
              <a:solidFill>
                <a:srgbClr val="FFC7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457200" y="5301207"/>
            <a:ext cx="8229600" cy="1296143"/>
          </a:xfrm>
          <a:prstGeom prst="rect">
            <a:avLst/>
          </a:prstGeom>
          <a:noFill/>
          <a:ln>
            <a:noFill/>
          </a:ln>
        </p:spPr>
        <p:txBody>
          <a:bodyPr lIns="54850" tIns="91425" rIns="91425" bIns="45700" anchor="t" anchorCtr="0">
            <a:noAutofit/>
          </a:bodyPr>
          <a:lstStyle/>
          <a:p>
            <a:pPr marL="438912" marR="0" lvl="0" indent="-32461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8933"/>
              <a:buFont typeface="Noto Sans Symbols"/>
              <a:buChar char="◼"/>
            </a:pPr>
            <a:r>
              <a:rPr lang="en-IE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1470</a:t>
            </a:r>
          </a:p>
          <a:p>
            <a:pPr marL="438912" marR="0" lvl="0" indent="-32461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8933"/>
              <a:buFont typeface="Noto Sans Symbols"/>
              <a:buChar char="◼"/>
            </a:pPr>
            <a:r>
              <a:rPr lang="en-IE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Oil on canvas</a:t>
            </a:r>
          </a:p>
          <a:p>
            <a:pPr marL="438912" marR="0" lvl="0" indent="-32461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8933"/>
              <a:buFont typeface="Noto Sans Symbols"/>
              <a:buChar char="◼"/>
            </a:pPr>
            <a:r>
              <a:rPr lang="en-IE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65x165cm</a:t>
            </a:r>
          </a:p>
          <a:p>
            <a:pPr marL="438912" marR="0" lvl="0" indent="-324612" algn="l" rtl="0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Shape 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60575"/>
            <a:ext cx="8839197" cy="3354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ule">
  <a:themeElements>
    <a:clrScheme name="Module">
      <a:dk1>
        <a:srgbClr val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ule">
  <a:themeElements>
    <a:clrScheme name="Module">
      <a:dk1>
        <a:srgbClr val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On-screen Show (4:3)</PresentationFormat>
  <Paragraphs>10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Noto Sans Symbols</vt:lpstr>
      <vt:lpstr>Module</vt:lpstr>
      <vt:lpstr>Module</vt:lpstr>
      <vt:lpstr>UCCELLO</vt:lpstr>
      <vt:lpstr>PowerPoint Presentation</vt:lpstr>
      <vt:lpstr>PowerPoint Presentation</vt:lpstr>
      <vt:lpstr>PowerPoint Presentation</vt:lpstr>
      <vt:lpstr>PowerPoint Presentation</vt:lpstr>
      <vt:lpstr>Hunt in the Forest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UCCELLO</dc:title>
  <dc:creator>Aoife McDonnell</dc:creator>
  <cp:lastModifiedBy>Aoife McDonnell</cp:lastModifiedBy>
  <cp:revision>1</cp:revision>
  <dcterms:modified xsi:type="dcterms:W3CDTF">2017-07-17T12:41:46Z</dcterms:modified>
</cp:coreProperties>
</file>