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8" d="100"/>
          <a:sy n="128" d="100"/>
        </p:scale>
        <p:origin x="13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717325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5048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0552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0122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30505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9308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26022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00772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7600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23696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4822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46289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57986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2752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>
                <a:solidFill>
                  <a:schemeClr val="dk2"/>
                </a:solidFill>
              </a:rPr>
              <a:t>‹#›</a:t>
            </a:fld>
            <a:endParaRPr lang="en-GB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Shape 54"/>
          <p:cNvPicPr preferRelativeResize="0"/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0" y="386195"/>
            <a:ext cx="9143997" cy="421870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Shape 5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Masaccio</a:t>
            </a:r>
          </a:p>
        </p:txBody>
      </p:sp>
      <p:sp>
        <p:nvSpPr>
          <p:cNvPr id="56" name="Shape 5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(1401- 1428)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Early Renaissance</a:t>
            </a:r>
          </a:p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en-GB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Italian Artist</a:t>
            </a:r>
          </a:p>
        </p:txBody>
      </p:sp>
      <p:pic>
        <p:nvPicPr>
          <p:cNvPr id="57" name="Shape 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79379" y="4746025"/>
            <a:ext cx="1718175" cy="34595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Shape 58"/>
          <p:cNvSpPr txBox="1"/>
          <p:nvPr/>
        </p:nvSpPr>
        <p:spPr>
          <a:xfrm>
            <a:off x="197350" y="4761125"/>
            <a:ext cx="2910900" cy="330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Caroline Mc Corriston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27723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en-GB" sz="2400" b="1">
                <a:latin typeface="Calibri"/>
                <a:ea typeface="Calibri"/>
                <a:cs typeface="Calibri"/>
                <a:sym typeface="Calibri"/>
              </a:rPr>
              <a:t>The Expulsion from Paradise, c. 1425</a:t>
            </a:r>
          </a:p>
          <a:p>
            <a:pPr lvl="0">
              <a:spcBef>
                <a:spcPts val="0"/>
              </a:spcBef>
              <a:buNone/>
            </a:pPr>
            <a:endParaRPr sz="2400"/>
          </a:p>
        </p:txBody>
      </p:sp>
      <p:pic>
        <p:nvPicPr>
          <p:cNvPr id="64" name="Shape 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2324" y="0"/>
            <a:ext cx="201455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Shape 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4000" y="152400"/>
            <a:ext cx="3705923" cy="4941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Shape 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9475" y="392350"/>
            <a:ext cx="6116224" cy="4381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311700" y="4748800"/>
            <a:ext cx="8520600" cy="283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1100">
                <a:solidFill>
                  <a:srgbClr val="000000"/>
                </a:solidFill>
              </a:rPr>
              <a:t>http://www.artble.com/artists/tommaso_cassai_masaccio/paintings/expulsion_from_the_garden_of_eden</a:t>
            </a:r>
          </a:p>
        </p:txBody>
      </p:sp>
      <p:pic>
        <p:nvPicPr>
          <p:cNvPr id="76" name="Shape 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2425" y="329200"/>
            <a:ext cx="5573299" cy="4349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311700" y="123800"/>
            <a:ext cx="8520600" cy="894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The Tribute Money, c.1425</a:t>
            </a:r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83" name="Shape 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69445"/>
            <a:ext cx="9143997" cy="42187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4040525" y="445025"/>
            <a:ext cx="13377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1800"/>
              <a:t>Christ and his apostles &gt;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4040525" y="1620700"/>
            <a:ext cx="1337700" cy="2948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&lt;Peter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90" name="Shape 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0624" y="0"/>
            <a:ext cx="322814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Shape 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050" y="0"/>
            <a:ext cx="382560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98" name="Shape 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81612"/>
            <a:ext cx="9144000" cy="4380274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Shape 99"/>
          <p:cNvSpPr txBox="1"/>
          <p:nvPr/>
        </p:nvSpPr>
        <p:spPr>
          <a:xfrm>
            <a:off x="259025" y="4785800"/>
            <a:ext cx="8362800" cy="18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1100"/>
              <a:t>http://www.artyfactory.com/art_appreciation/art_movements/italian-renaissance/italian-renaissance-art.html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hape 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587" y="3050912"/>
            <a:ext cx="7096125" cy="19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Shape 1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1900" y="159950"/>
            <a:ext cx="4725612" cy="272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Shape 10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68498" y="159950"/>
            <a:ext cx="2634051" cy="273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title"/>
          </p:nvPr>
        </p:nvSpPr>
        <p:spPr>
          <a:xfrm>
            <a:off x="2847500" y="445025"/>
            <a:ext cx="59847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The Holy Trinity, c.1427</a:t>
            </a:r>
          </a:p>
        </p:txBody>
      </p:sp>
      <p:pic>
        <p:nvPicPr>
          <p:cNvPr id="112" name="Shape 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7962" y="1152474"/>
            <a:ext cx="2832340" cy="3991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Shape 1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409" y="0"/>
            <a:ext cx="234863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311700" y="4884475"/>
            <a:ext cx="8520600" cy="258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1100">
                <a:solidFill>
                  <a:srgbClr val="000000"/>
                </a:solidFill>
              </a:rPr>
              <a:t>https://www.khanacademy.org/humanities/renaissance-reformation/early-renaissance1/painting-in-florence/a/masaccio-holy-trinity</a:t>
            </a:r>
          </a:p>
        </p:txBody>
      </p:sp>
      <p:pic>
        <p:nvPicPr>
          <p:cNvPr id="119" name="Shape 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2153" y="0"/>
            <a:ext cx="5097622" cy="4884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4078900" y="4699450"/>
            <a:ext cx="5065200" cy="444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1100">
                <a:solidFill>
                  <a:srgbClr val="000000"/>
                </a:solidFill>
              </a:rPr>
              <a:t>https://www.khanacademy.org/humanities/renaissance-reformation/early-renaissance1/painting-in-florence/a/masaccio-holy-trinity</a:t>
            </a:r>
          </a:p>
        </p:txBody>
      </p:sp>
      <p:pic>
        <p:nvPicPr>
          <p:cNvPr id="125" name="Shape 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2375" y="0"/>
            <a:ext cx="2371625" cy="478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Shape 1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" y="0"/>
            <a:ext cx="407888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Perspective</a:t>
            </a:r>
          </a:p>
        </p:txBody>
      </p:sp>
      <p:pic>
        <p:nvPicPr>
          <p:cNvPr id="132" name="Shape 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2484" y="0"/>
            <a:ext cx="234863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Shape 1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59794" y="0"/>
            <a:ext cx="2915805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Scale</a:t>
            </a:r>
          </a:p>
        </p:txBody>
      </p:sp>
      <p:pic>
        <p:nvPicPr>
          <p:cNvPr id="139" name="Shape 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5587" y="0"/>
            <a:ext cx="3857623" cy="51434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Microsoft Office PowerPoint</Application>
  <PresentationFormat>On-screen Show (16:9)</PresentationFormat>
  <Paragraphs>16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simple-light-2</vt:lpstr>
      <vt:lpstr>Masaccio</vt:lpstr>
      <vt:lpstr>The Expulsion from Paradise, c. 1425 </vt:lpstr>
      <vt:lpstr>PowerPoint Presentation</vt:lpstr>
      <vt:lpstr>PowerPoint Presentation</vt:lpstr>
      <vt:lpstr>The Tribute Money, c.1425</vt:lpstr>
      <vt:lpstr>Christ and his apostles &gt;</vt:lpstr>
      <vt:lpstr>PowerPoint Presentation</vt:lpstr>
      <vt:lpstr>PowerPoint Presentation</vt:lpstr>
      <vt:lpstr>The Holy Trinity, c.1427</vt:lpstr>
      <vt:lpstr>PowerPoint Presentation</vt:lpstr>
      <vt:lpstr>PowerPoint Presentation</vt:lpstr>
      <vt:lpstr>Perspective</vt:lpstr>
      <vt:lpstr>Scale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Masaccio</dc:title>
  <dc:creator>Aoife McDonnell</dc:creator>
  <cp:lastModifiedBy>Aoife McDonnell</cp:lastModifiedBy>
  <cp:revision>1</cp:revision>
  <dcterms:modified xsi:type="dcterms:W3CDTF">2017-07-17T13:27:41Z</dcterms:modified>
</cp:coreProperties>
</file>