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0" d="100"/>
          <a:sy n="140" d="100"/>
        </p:scale>
        <p:origin x="16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2836248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5493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2043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2213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9690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3101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72087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469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33132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96243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25820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76207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7890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>
                <a:solidFill>
                  <a:schemeClr val="dk2"/>
                </a:solidFill>
              </a:rPr>
              <a:t>‹#›</a:t>
            </a:fld>
            <a:endParaRPr lang="en-GB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Shape 54"/>
          <p:cNvPicPr preferRelativeResize="0"/>
          <p:nvPr/>
        </p:nvPicPr>
        <p:blipFill>
          <a:blip r:embed="rId3">
            <a:alphaModFix amt="33000"/>
          </a:blip>
          <a:stretch>
            <a:fillRect/>
          </a:stretch>
        </p:blipFill>
        <p:spPr>
          <a:xfrm>
            <a:off x="991250" y="12"/>
            <a:ext cx="7161500" cy="449832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Shape 5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Sandro Botticelli</a:t>
            </a:r>
          </a:p>
          <a:p>
            <a:pPr lvl="0">
              <a:spcBef>
                <a:spcPts val="0"/>
              </a:spcBef>
              <a:buNone/>
            </a:pPr>
            <a:r>
              <a:rPr lang="en-GB"/>
              <a:t>1445-1510</a:t>
            </a:r>
          </a:p>
        </p:txBody>
      </p:sp>
      <p:sp>
        <p:nvSpPr>
          <p:cNvPr id="56" name="Shape 5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57" name="Shape 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32690" y="4662450"/>
            <a:ext cx="1799250" cy="35942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Shape 58"/>
          <p:cNvSpPr txBox="1"/>
          <p:nvPr/>
        </p:nvSpPr>
        <p:spPr>
          <a:xfrm>
            <a:off x="160350" y="4724125"/>
            <a:ext cx="4465200" cy="359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Caroline Mc Corriston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65" name="Shape 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965" y="0"/>
            <a:ext cx="782606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311700" y="45525"/>
            <a:ext cx="8520600" cy="972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The Three Graces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72" name="Shape 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3600" y="629425"/>
            <a:ext cx="7300374" cy="451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79" name="Shape 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3295" y="0"/>
            <a:ext cx="376631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Shape 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6737" y="12"/>
            <a:ext cx="342276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Zephyr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r>
              <a:rPr lang="en-GB"/>
              <a:t>Chloris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87" name="Shape 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1593" y="0"/>
            <a:ext cx="390081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Flora</a:t>
            </a:r>
          </a:p>
        </p:txBody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94" name="Shape 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0409" y="291959"/>
            <a:ext cx="3034175" cy="4559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01" name="Shape 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0" y="771525"/>
            <a:ext cx="5143500" cy="360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Mercury </a:t>
            </a:r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08" name="Shape 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8633" y="0"/>
            <a:ext cx="4226734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title"/>
          </p:nvPr>
        </p:nvSpPr>
        <p:spPr>
          <a:xfrm>
            <a:off x="311700" y="98675"/>
            <a:ext cx="8520600" cy="919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/>
              <a:t>Birth of Venus</a:t>
            </a:r>
          </a:p>
        </p:txBody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15" name="Shape 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8450" y="611512"/>
            <a:ext cx="7161500" cy="449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22" name="Shape 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3230" y="0"/>
            <a:ext cx="669753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2157600" cy="3150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 sz="2400">
                <a:latin typeface="Calibri"/>
                <a:ea typeface="Calibri"/>
                <a:cs typeface="Calibri"/>
                <a:sym typeface="Calibri"/>
              </a:rPr>
              <a:t>wind god Zephyrus and the goddess of Dawn Aurora</a:t>
            </a:r>
          </a:p>
        </p:txBody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29" name="Shape 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0310" y="2200"/>
            <a:ext cx="658367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Nymph Hora</a:t>
            </a:r>
          </a:p>
        </p:txBody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36" name="Shape 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2924" y="0"/>
            <a:ext cx="2738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Office PowerPoint</Application>
  <PresentationFormat>On-screen Show (16:9)</PresentationFormat>
  <Paragraphs>14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simple-light-2</vt:lpstr>
      <vt:lpstr>Sandro Botticelli 1445-1510</vt:lpstr>
      <vt:lpstr>PowerPoint Presentation</vt:lpstr>
      <vt:lpstr>The Three Graces</vt:lpstr>
      <vt:lpstr>PowerPoint Presentation</vt:lpstr>
      <vt:lpstr>Zephyr    Chloris</vt:lpstr>
      <vt:lpstr>Flora</vt:lpstr>
      <vt:lpstr>PowerPoint Presentation</vt:lpstr>
      <vt:lpstr>Mercury </vt:lpstr>
      <vt:lpstr>Birth of Venus</vt:lpstr>
      <vt:lpstr>PowerPoint Presentation</vt:lpstr>
      <vt:lpstr>wind god Zephyrus and the goddess of Dawn Aurora</vt:lpstr>
      <vt:lpstr>Nymph Hora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Sandro Botticelli 1445-1510</dc:title>
  <dc:creator>Aoife McDonnell</dc:creator>
  <cp:lastModifiedBy>Aoife McDonnell</cp:lastModifiedBy>
  <cp:revision>1</cp:revision>
  <dcterms:modified xsi:type="dcterms:W3CDTF">2017-07-18T10:53:44Z</dcterms:modified>
</cp:coreProperties>
</file>