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 id="2147483661"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inimized">
    <p:restoredLeft sz="0" autoAdjust="0"/>
    <p:restoredTop sz="0" autoAdjust="0"/>
  </p:normalViewPr>
  <p:slideViewPr>
    <p:cSldViewPr snapToGrid="0">
      <p:cViewPr varScale="1">
        <p:scale>
          <a:sx n="27" d="100"/>
          <a:sy n="27" d="100"/>
        </p:scale>
        <p:origin x="403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562008818"/>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0" name="Shape 11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5610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6" name="Shape 1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54916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3" name="Shape 18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291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0" name="Shape 1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2914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6" name="Shape 1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2902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02" name="Shape 2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5795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08" name="Shape 2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47846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15" name="Shape 21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945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21" name="Shape 22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6727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Shape 22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974774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Shape 11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20" name="Shape 1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5979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26" name="Shape 1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23836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32" name="Shape 13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9304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38" name="Shape 1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5371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44" name="Shape 14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8960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0" name="Shape 1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75336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8" name="Shape 1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9671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68" name="Shape 1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6603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gradFill>
          <a:gsLst>
            <a:gs pos="0">
              <a:srgbClr val="BEC4D3"/>
            </a:gs>
            <a:gs pos="12000">
              <a:srgbClr val="BEC4D3"/>
            </a:gs>
            <a:gs pos="20000">
              <a:srgbClr val="BDC3D1"/>
            </a:gs>
            <a:gs pos="100000">
              <a:srgbClr val="343945"/>
            </a:gs>
          </a:gsLst>
          <a:path path="circle">
            <a:fillToRect l="50000" t="50000" r="50000" b="50000"/>
          </a:path>
          <a:tileRect/>
        </a:gradFill>
        <a:effectLst/>
      </p:bgPr>
    </p:bg>
    <p:spTree>
      <p:nvGrpSpPr>
        <p:cNvPr id="1" name="Shape 13"/>
        <p:cNvGrpSpPr/>
        <p:nvPr/>
      </p:nvGrpSpPr>
      <p:grpSpPr>
        <a:xfrm>
          <a:off x="0" y="0"/>
          <a:ext cx="0" cy="0"/>
          <a:chOff x="0" y="0"/>
          <a:chExt cx="0" cy="0"/>
        </a:xfrm>
      </p:grpSpPr>
      <p:sp>
        <p:nvSpPr>
          <p:cNvPr id="14" name="Shape 14"/>
          <p:cNvSpPr/>
          <p:nvPr/>
        </p:nvSpPr>
        <p:spPr>
          <a:xfrm>
            <a:off x="0" y="0"/>
            <a:ext cx="9143998" cy="5135429"/>
          </a:xfrm>
          <a:prstGeom prst="rect">
            <a:avLst/>
          </a:prstGeom>
          <a:solidFill>
            <a:srgbClr val="00000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
        <p:nvSpPr>
          <p:cNvPr id="15" name="Shape 15"/>
          <p:cNvSpPr txBox="1">
            <a:spLocks noGrp="1"/>
          </p:cNvSpPr>
          <p:nvPr>
            <p:ph type="ctrTitle"/>
          </p:nvPr>
        </p:nvSpPr>
        <p:spPr>
          <a:xfrm>
            <a:off x="685800" y="3355848"/>
            <a:ext cx="8077199" cy="1673352"/>
          </a:xfrm>
          <a:prstGeom prst="rect">
            <a:avLst/>
          </a:prstGeom>
          <a:noFill/>
          <a:ln>
            <a:noFill/>
          </a:ln>
        </p:spPr>
        <p:txBody>
          <a:bodyPr lIns="91425" tIns="91425" rIns="91425" bIns="91425" anchor="t" anchorCtr="0"/>
          <a:lstStyle>
            <a:lvl1pPr marL="0" marR="0" lvl="0" indent="0" algn="l" rtl="0">
              <a:spcBef>
                <a:spcPts val="0"/>
              </a:spcBef>
              <a:buClr>
                <a:srgbClr val="FFC700"/>
              </a:buClr>
              <a:buFont typeface="Calibri"/>
              <a:buNone/>
              <a:defRPr sz="47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6" name="Shape 16"/>
          <p:cNvSpPr txBox="1">
            <a:spLocks noGrp="1"/>
          </p:cNvSpPr>
          <p:nvPr>
            <p:ph type="subTitle" idx="1"/>
          </p:nvPr>
        </p:nvSpPr>
        <p:spPr>
          <a:xfrm>
            <a:off x="685800" y="1828800"/>
            <a:ext cx="8077199" cy="1499615"/>
          </a:xfrm>
          <a:prstGeom prst="rect">
            <a:avLst/>
          </a:prstGeom>
          <a:noFill/>
          <a:ln>
            <a:noFill/>
          </a:ln>
        </p:spPr>
        <p:txBody>
          <a:bodyPr lIns="91425" tIns="91425" rIns="91425" bIns="91425" anchor="b" anchorCtr="0"/>
          <a:lstStyle>
            <a:lvl1pPr marL="0" marR="0" lvl="0" indent="0" algn="l" rtl="0">
              <a:spcBef>
                <a:spcPts val="0"/>
              </a:spcBef>
              <a:buClr>
                <a:schemeClr val="accent1"/>
              </a:buClr>
              <a:buFont typeface="Noto Sans Symbols"/>
              <a:buNone/>
              <a:defRPr sz="2000" b="0" i="0" u="none" strike="noStrike" cap="none">
                <a:solidFill>
                  <a:srgbClr val="FFFFFF"/>
                </a:solidFill>
                <a:latin typeface="Calibri"/>
                <a:ea typeface="Calibri"/>
                <a:cs typeface="Calibri"/>
                <a:sym typeface="Calibri"/>
              </a:defRPr>
            </a:lvl1pPr>
            <a:lvl2pPr marL="457200" marR="0" lvl="1" indent="0" algn="ctr" rtl="0">
              <a:spcBef>
                <a:spcPts val="560"/>
              </a:spcBef>
              <a:buClr>
                <a:schemeClr val="accent2"/>
              </a:buClr>
              <a:buFont typeface="Noto Sans Symbols"/>
              <a:buNone/>
              <a:defRPr sz="2800" b="0" i="0" u="none" strike="noStrike" cap="none">
                <a:solidFill>
                  <a:schemeClr val="lt1"/>
                </a:solidFill>
                <a:latin typeface="Calibri"/>
                <a:ea typeface="Calibri"/>
                <a:cs typeface="Calibri"/>
                <a:sym typeface="Calibri"/>
              </a:defRPr>
            </a:lvl2pPr>
            <a:lvl3pPr marL="914400" marR="0" lvl="2" indent="0" algn="ctr" rtl="0">
              <a:spcBef>
                <a:spcPts val="480"/>
              </a:spcBef>
              <a:buClr>
                <a:schemeClr val="accent3"/>
              </a:buClr>
              <a:buFont typeface="Arial"/>
              <a:buNone/>
              <a:defRPr sz="2400" b="0" i="0" u="none" strike="noStrike" cap="none">
                <a:solidFill>
                  <a:schemeClr val="lt1"/>
                </a:solidFill>
                <a:latin typeface="Calibri"/>
                <a:ea typeface="Calibri"/>
                <a:cs typeface="Calibri"/>
                <a:sym typeface="Calibri"/>
              </a:defRPr>
            </a:lvl3pPr>
            <a:lvl4pPr marL="1371600" marR="0" lvl="3" indent="0" algn="ctr" rtl="0">
              <a:spcBef>
                <a:spcPts val="400"/>
              </a:spcBef>
              <a:buClr>
                <a:schemeClr val="accent4"/>
              </a:buClr>
              <a:buFont typeface="Arial"/>
              <a:buNone/>
              <a:defRPr sz="2000" b="0" i="0" u="none" strike="noStrike" cap="none">
                <a:solidFill>
                  <a:schemeClr val="lt1"/>
                </a:solidFill>
                <a:latin typeface="Calibri"/>
                <a:ea typeface="Calibri"/>
                <a:cs typeface="Calibri"/>
                <a:sym typeface="Calibri"/>
              </a:defRPr>
            </a:lvl4pPr>
            <a:lvl5pPr marL="1828800" marR="0" lvl="4" indent="0" algn="ctr" rtl="0">
              <a:spcBef>
                <a:spcPts val="400"/>
              </a:spcBef>
              <a:buClr>
                <a:schemeClr val="accent5"/>
              </a:buClr>
              <a:buFont typeface="Noto Sans Symbols"/>
              <a:buNone/>
              <a:defRPr sz="2000" b="0" i="0" u="none" strike="noStrike" cap="none">
                <a:solidFill>
                  <a:schemeClr val="lt1"/>
                </a:solidFill>
                <a:latin typeface="Calibri"/>
                <a:ea typeface="Calibri"/>
                <a:cs typeface="Calibri"/>
                <a:sym typeface="Calibri"/>
              </a:defRPr>
            </a:lvl5pPr>
            <a:lvl6pPr marL="2286000" marR="0" lvl="5" indent="0" algn="ctr" rtl="0">
              <a:spcBef>
                <a:spcPts val="400"/>
              </a:spcBef>
              <a:buClr>
                <a:schemeClr val="accent6"/>
              </a:buClr>
              <a:buFont typeface="Noto Sans Symbols"/>
              <a:buNone/>
              <a:defRPr sz="2000" b="0" i="0" u="none" strike="noStrike" cap="none">
                <a:solidFill>
                  <a:schemeClr val="lt1"/>
                </a:solidFill>
                <a:latin typeface="Calibri"/>
                <a:ea typeface="Calibri"/>
                <a:cs typeface="Calibri"/>
                <a:sym typeface="Calibri"/>
              </a:defRPr>
            </a:lvl6pPr>
            <a:lvl7pPr marL="2743200" marR="0" lvl="6" indent="0" algn="ctr" rtl="0">
              <a:spcBef>
                <a:spcPts val="360"/>
              </a:spcBef>
              <a:buClr>
                <a:schemeClr val="accent1"/>
              </a:buClr>
              <a:buFont typeface="Noto Sans Symbols"/>
              <a:buNone/>
              <a:defRPr sz="1800" b="0" i="0" u="none" strike="noStrike" cap="none">
                <a:solidFill>
                  <a:schemeClr val="lt1"/>
                </a:solidFill>
                <a:latin typeface="Calibri"/>
                <a:ea typeface="Calibri"/>
                <a:cs typeface="Calibri"/>
                <a:sym typeface="Calibri"/>
              </a:defRPr>
            </a:lvl7pPr>
            <a:lvl8pPr marL="3200400" marR="0" lvl="7" indent="0" algn="ctr" rtl="0">
              <a:spcBef>
                <a:spcPts val="360"/>
              </a:spcBef>
              <a:buClr>
                <a:schemeClr val="accent2"/>
              </a:buClr>
              <a:buFont typeface="Noto Sans Symbols"/>
              <a:buNone/>
              <a:defRPr sz="1800" b="0" i="0" u="none" strike="noStrike" cap="none">
                <a:solidFill>
                  <a:schemeClr val="lt1"/>
                </a:solidFill>
                <a:latin typeface="Calibri"/>
                <a:ea typeface="Calibri"/>
                <a:cs typeface="Calibri"/>
                <a:sym typeface="Calibri"/>
              </a:defRPr>
            </a:lvl8pPr>
            <a:lvl9pPr marL="3657600" marR="0" lvl="8" indent="0" algn="ctr" rtl="0">
              <a:spcBef>
                <a:spcPts val="360"/>
              </a:spcBef>
              <a:buClr>
                <a:schemeClr val="accent3"/>
              </a:buClr>
              <a:buFont typeface="Noto Sans Symbols"/>
              <a:buNone/>
              <a:defRPr sz="1800" b="0" i="0" u="none" strike="noStrike" cap="none">
                <a:solidFill>
                  <a:schemeClr val="lt1"/>
                </a:solidFill>
                <a:latin typeface="Calibri"/>
                <a:ea typeface="Calibri"/>
                <a:cs typeface="Calibri"/>
                <a:sym typeface="Calibri"/>
              </a:defRPr>
            </a:lvl9pPr>
          </a:lstStyle>
          <a:p>
            <a:endParaRPr/>
          </a:p>
        </p:txBody>
      </p:sp>
      <p:sp>
        <p:nvSpPr>
          <p:cNvPr id="17" name="Shape 17"/>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18" name="Shape 18"/>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19" name="Shape 19"/>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b="0" i="0" u="none" strike="noStrike" cap="none">
                <a:solidFill>
                  <a:schemeClr val="lt1"/>
                </a:solidFill>
                <a:latin typeface="Calibri"/>
                <a:ea typeface="Calibri"/>
                <a:cs typeface="Calibri"/>
                <a:sym typeface="Calibri"/>
              </a:rPr>
              <a:t>‹#›</a:t>
            </a:fld>
            <a:endParaRPr lang="en-IE" sz="1200" b="0" i="0" u="none" strike="noStrike" cap="none">
              <a:solidFill>
                <a:schemeClr val="lt1"/>
              </a:solidFill>
              <a:latin typeface="Calibri"/>
              <a:ea typeface="Calibri"/>
              <a:cs typeface="Calibri"/>
              <a:sym typeface="Calibri"/>
            </a:endParaRPr>
          </a:p>
        </p:txBody>
      </p:sp>
      <p:sp>
        <p:nvSpPr>
          <p:cNvPr id="20" name="Shape 20"/>
          <p:cNvSpPr/>
          <p:nvPr/>
        </p:nvSpPr>
        <p:spPr>
          <a:xfrm>
            <a:off x="0" y="5128333"/>
            <a:ext cx="9144000" cy="45719"/>
          </a:xfrm>
          <a:prstGeom prst="rect">
            <a:avLst/>
          </a:prstGeom>
          <a:solidFill>
            <a:srgbClr val="FFFFFF"/>
          </a:solidFill>
          <a:ln>
            <a:noFill/>
          </a:ln>
          <a:effectLst>
            <a:outerShdw blurRad="31750" dist="10159" dir="5400000" algn="tl" rotWithShape="0">
              <a:srgbClr val="000000">
                <a:alpha val="60000"/>
              </a:srgbClr>
            </a:outerShdw>
          </a:effectLst>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cSld name="Picture with Caption">
    <p:bg>
      <p:bgPr>
        <a:solidFill>
          <a:schemeClr val="lt2"/>
        </a:solidFill>
        <a:effectLst/>
      </p:bgPr>
    </p:bg>
    <p:spTree>
      <p:nvGrpSpPr>
        <p:cNvPr id="1" name="Shape 85"/>
        <p:cNvGrpSpPr/>
        <p:nvPr/>
      </p:nvGrpSpPr>
      <p:grpSpPr>
        <a:xfrm>
          <a:off x="0" y="0"/>
          <a:ext cx="0" cy="0"/>
          <a:chOff x="0" y="0"/>
          <a:chExt cx="0" cy="0"/>
        </a:xfrm>
      </p:grpSpPr>
      <p:sp>
        <p:nvSpPr>
          <p:cNvPr id="86" name="Shape 86"/>
          <p:cNvSpPr txBox="1">
            <a:spLocks noGrp="1"/>
          </p:cNvSpPr>
          <p:nvPr>
            <p:ph type="title"/>
          </p:nvPr>
        </p:nvSpPr>
        <p:spPr>
          <a:xfrm>
            <a:off x="164592" y="155447"/>
            <a:ext cx="2525149" cy="978407"/>
          </a:xfrm>
          <a:prstGeom prst="rect">
            <a:avLst/>
          </a:prstGeom>
          <a:noFill/>
          <a:ln>
            <a:noFill/>
          </a:ln>
        </p:spPr>
        <p:txBody>
          <a:bodyPr lIns="91425" tIns="91425" rIns="91425" bIns="91425" anchor="b" anchorCtr="0"/>
          <a:lstStyle>
            <a:lvl1pPr marL="0" marR="0" lvl="0" indent="0" algn="l" rtl="0">
              <a:spcBef>
                <a:spcPts val="0"/>
              </a:spcBef>
              <a:buClr>
                <a:srgbClr val="FFC700"/>
              </a:buClr>
              <a:buFont typeface="Calibri"/>
              <a:buNone/>
              <a:defRPr sz="2000" b="0"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7" name="Shape 87"/>
          <p:cNvSpPr>
            <a:spLocks noGrp="1"/>
          </p:cNvSpPr>
          <p:nvPr>
            <p:ph type="pic" idx="2"/>
          </p:nvPr>
        </p:nvSpPr>
        <p:spPr>
          <a:xfrm>
            <a:off x="2903805" y="1484808"/>
            <a:ext cx="6247396" cy="5373192"/>
          </a:xfrm>
          <a:prstGeom prst="rect">
            <a:avLst/>
          </a:prstGeom>
          <a:solidFill>
            <a:srgbClr val="BABABB"/>
          </a:solidFill>
          <a:ln>
            <a:noFill/>
          </a:ln>
        </p:spPr>
        <p:txBody>
          <a:bodyPr lIns="91425" tIns="91425" rIns="91425" bIns="91425" anchor="t" anchorCtr="0"/>
          <a:lstStyle>
            <a:lvl1pPr marL="0" marR="0" lvl="0" indent="0" algn="l" rtl="0">
              <a:spcBef>
                <a:spcPts val="0"/>
              </a:spcBef>
              <a:buClr>
                <a:schemeClr val="accent1"/>
              </a:buClr>
              <a:buFont typeface="Noto Sans Symbols"/>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buClr>
                <a:schemeClr val="accent2"/>
              </a:buClr>
              <a:buFont typeface="Noto Sans Symbols"/>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buClr>
                <a:schemeClr val="accent3"/>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buClr>
                <a:schemeClr val="accent4"/>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buClr>
                <a:schemeClr val="accent5"/>
              </a:buClr>
              <a:buFont typeface="Noto Sans Symbols"/>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accent6"/>
              </a:buClr>
              <a:buFont typeface="Noto Sans Symbols"/>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accent1"/>
              </a:buClr>
              <a:buFont typeface="Noto Sans Symbols"/>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accent2"/>
              </a:buClr>
              <a:buFont typeface="Noto Sans Symbols"/>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accent3"/>
              </a:buClr>
              <a:buFont typeface="Noto Sans Symbols"/>
              <a:buNone/>
              <a:defRPr sz="20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body" idx="1"/>
          </p:nvPr>
        </p:nvSpPr>
        <p:spPr>
          <a:xfrm>
            <a:off x="164592" y="1728216"/>
            <a:ext cx="2468880" cy="4572000"/>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Noto Sans Symbols"/>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accent2"/>
              </a:buClr>
              <a:buFont typeface="Noto Sans Symbols"/>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accent3"/>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accent4"/>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accent5"/>
              </a:buClr>
              <a:buFont typeface="Noto Sans Symbols"/>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accent6"/>
              </a:buClr>
              <a:buFont typeface="Noto Sans Symbols"/>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accent1"/>
              </a:buClr>
              <a:buFont typeface="Noto Sans Symbols"/>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accent2"/>
              </a:buClr>
              <a:buFont typeface="Noto Sans Symbols"/>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accent3"/>
              </a:buClr>
              <a:buFont typeface="Noto Sans Symbols"/>
              <a:buNone/>
              <a:defRPr sz="9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dt" idx="10"/>
          </p:nvPr>
        </p:nvSpPr>
        <p:spPr>
          <a:xfrm>
            <a:off x="164592" y="1170432"/>
            <a:ext cx="2523743" cy="201168"/>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0" name="Shape 90"/>
          <p:cNvSpPr/>
          <p:nvPr/>
        </p:nvSpPr>
        <p:spPr>
          <a:xfrm>
            <a:off x="2855736" y="0"/>
            <a:ext cx="45719"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91" name="Shape 91"/>
          <p:cNvSpPr/>
          <p:nvPr/>
        </p:nvSpPr>
        <p:spPr>
          <a:xfrm>
            <a:off x="2855736" y="0"/>
            <a:ext cx="45719"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92" name="Shape 92"/>
          <p:cNvSpPr txBox="1">
            <a:spLocks noGrp="1"/>
          </p:cNvSpPr>
          <p:nvPr>
            <p:ph type="ftr" idx="11"/>
          </p:nvPr>
        </p:nvSpPr>
        <p:spPr>
          <a:xfrm>
            <a:off x="3035808" y="1170432"/>
            <a:ext cx="5193791" cy="201168"/>
          </a:xfrm>
          <a:prstGeom prst="rect">
            <a:avLst/>
          </a:prstGeom>
          <a:noFill/>
          <a:ln>
            <a:noFill/>
          </a:ln>
        </p:spPr>
        <p:txBody>
          <a:bodyPr lIns="91425" tIns="91425" rIns="91425" bIns="91425" anchor="b" anchorCtr="0"/>
          <a:lstStyle>
            <a:lvl1pPr marL="0" marR="0" lvl="0" indent="0" algn="l" rtl="0">
              <a:spcBef>
                <a:spcPts val="0"/>
              </a:spcBef>
              <a:buNone/>
              <a:defRPr sz="1200">
                <a:solidFill>
                  <a:srgbClr val="BABABA"/>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sldNum" idx="12"/>
          </p:nvPr>
        </p:nvSpPr>
        <p:spPr>
          <a:xfrm>
            <a:off x="8339328" y="1170432"/>
            <a:ext cx="733864" cy="201168"/>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457200" y="152400"/>
            <a:ext cx="8229600" cy="1251062"/>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6" name="Shape 96"/>
          <p:cNvSpPr txBox="1">
            <a:spLocks noGrp="1"/>
          </p:cNvSpPr>
          <p:nvPr>
            <p:ph type="body" idx="1"/>
          </p:nvPr>
        </p:nvSpPr>
        <p:spPr>
          <a:xfrm rot="5400000">
            <a:off x="2259195" y="-26804"/>
            <a:ext cx="4625608" cy="8229600"/>
          </a:xfrm>
          <a:prstGeom prst="rect">
            <a:avLst/>
          </a:prstGeom>
          <a:noFill/>
          <a:ln>
            <a:noFill/>
          </a:ln>
        </p:spPr>
        <p:txBody>
          <a:bodyPr lIns="91425" tIns="91425" rIns="91425" bIns="91425" anchor="t" anchorCtr="0"/>
          <a:lstStyle>
            <a:lvl1pPr marL="438912" marR="0" lvl="0" indent="-162052" algn="l" rtl="0">
              <a:spcBef>
                <a:spcPts val="0"/>
              </a:spcBef>
              <a:buClr>
                <a:schemeClr val="accent1"/>
              </a:buClr>
              <a:buSzPct val="80000"/>
              <a:buFont typeface="Noto Sans Symbols"/>
              <a:buChar char="◼"/>
              <a:defRPr sz="3200" b="0" i="0" u="none" strike="noStrike" cap="none">
                <a:solidFill>
                  <a:schemeClr val="dk1"/>
                </a:solidFill>
                <a:latin typeface="Calibri"/>
                <a:ea typeface="Calibri"/>
                <a:cs typeface="Calibri"/>
                <a:sym typeface="Calibri"/>
              </a:defRPr>
            </a:lvl1pPr>
            <a:lvl2pPr marL="731520" marR="0" lvl="1" indent="-114300" algn="l" rtl="0">
              <a:spcBef>
                <a:spcPts val="560"/>
              </a:spcBef>
              <a:buClr>
                <a:schemeClr val="accent2"/>
              </a:buClr>
              <a:buSzPct val="90000"/>
              <a:buFont typeface="Noto Sans Symbols"/>
              <a:buChar char="▪"/>
              <a:defRPr sz="2800" b="0" i="0" u="none" strike="noStrike" cap="none">
                <a:solidFill>
                  <a:schemeClr val="dk1"/>
                </a:solidFill>
                <a:latin typeface="Calibri"/>
                <a:ea typeface="Calibri"/>
                <a:cs typeface="Calibri"/>
                <a:sym typeface="Calibri"/>
              </a:defRPr>
            </a:lvl2pPr>
            <a:lvl3pPr marL="996696" marR="0" lvl="2" indent="-82296" algn="l" rtl="0">
              <a:spcBef>
                <a:spcPts val="480"/>
              </a:spcBef>
              <a:buClr>
                <a:schemeClr val="accent3"/>
              </a:buClr>
              <a:buSzPct val="100000"/>
              <a:buFont typeface="Arial"/>
              <a:buChar char="▪"/>
              <a:defRPr sz="2400" b="0" i="0" u="none" strike="noStrike" cap="none">
                <a:solidFill>
                  <a:schemeClr val="dk1"/>
                </a:solidFill>
                <a:latin typeface="Calibri"/>
                <a:ea typeface="Calibri"/>
                <a:cs typeface="Calibri"/>
                <a:sym typeface="Calibri"/>
              </a:defRPr>
            </a:lvl3pPr>
            <a:lvl4pPr marL="1216152" marR="0" lvl="3" indent="-60452" algn="l" rtl="0">
              <a:spcBef>
                <a:spcPts val="400"/>
              </a:spcBef>
              <a:buClr>
                <a:schemeClr val="accent4"/>
              </a:buClr>
              <a:buSzPct val="100000"/>
              <a:buFont typeface="Arial"/>
              <a:buChar char="▪"/>
              <a:defRPr sz="2000" b="0" i="0" u="none" strike="noStrike" cap="none">
                <a:solidFill>
                  <a:schemeClr val="dk1"/>
                </a:solidFill>
                <a:latin typeface="Calibri"/>
                <a:ea typeface="Calibri"/>
                <a:cs typeface="Calibri"/>
                <a:sym typeface="Calibri"/>
              </a:defRPr>
            </a:lvl4pPr>
            <a:lvl5pPr marL="1426464" marR="0" lvl="4" indent="-67564" algn="l" rtl="0">
              <a:spcBef>
                <a:spcPts val="400"/>
              </a:spcBef>
              <a:buClr>
                <a:schemeClr val="accent5"/>
              </a:buClr>
              <a:buSzPct val="100000"/>
              <a:buFont typeface="Noto Sans Symbols"/>
              <a:buChar char="•"/>
              <a:defRPr sz="2000" b="0" i="0" u="none" strike="noStrike" cap="none">
                <a:solidFill>
                  <a:schemeClr val="dk1"/>
                </a:solidFill>
                <a:latin typeface="Calibri"/>
                <a:ea typeface="Calibri"/>
                <a:cs typeface="Calibri"/>
                <a:sym typeface="Calibri"/>
              </a:defRPr>
            </a:lvl5pPr>
            <a:lvl6pPr marL="1627632" marR="0" lvl="5" indent="-65532" algn="l" rtl="0">
              <a:spcBef>
                <a:spcPts val="400"/>
              </a:spcBef>
              <a:buClr>
                <a:schemeClr val="accent6"/>
              </a:buClr>
              <a:buSzPct val="100000"/>
              <a:buFont typeface="Noto Sans Symbols"/>
              <a:buChar char="⚫"/>
              <a:defRPr sz="20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9" name="Shape 99"/>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00"/>
        <p:cNvGrpSpPr/>
        <p:nvPr/>
      </p:nvGrpSpPr>
      <p:grpSpPr>
        <a:xfrm>
          <a:off x="0" y="0"/>
          <a:ext cx="0" cy="0"/>
          <a:chOff x="0" y="0"/>
          <a:chExt cx="0" cy="0"/>
        </a:xfrm>
      </p:grpSpPr>
      <p:sp>
        <p:nvSpPr>
          <p:cNvPr id="101" name="Shape 101"/>
          <p:cNvSpPr/>
          <p:nvPr/>
        </p:nvSpPr>
        <p:spPr>
          <a:xfrm>
            <a:off x="6598920" y="0"/>
            <a:ext cx="45719" cy="6858000"/>
          </a:xfrm>
          <a:prstGeom prst="rect">
            <a:avLst/>
          </a:prstGeom>
          <a:solidFill>
            <a:srgbClr val="FFFFFF"/>
          </a:solidFill>
          <a:ln>
            <a:noFill/>
          </a:ln>
          <a:effectLst>
            <a:outerShdw blurRad="31750" dist="10159" dir="10800000" algn="tl" rotWithShape="0">
              <a:srgbClr val="000000">
                <a:alpha val="60000"/>
              </a:srgbClr>
            </a:outerShdw>
          </a:effectLst>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102" name="Shape 102"/>
          <p:cNvSpPr/>
          <p:nvPr/>
        </p:nvSpPr>
        <p:spPr>
          <a:xfrm>
            <a:off x="6647686" y="0"/>
            <a:ext cx="2514600" cy="6858000"/>
          </a:xfrm>
          <a:prstGeom prst="rect">
            <a:avLst/>
          </a:prstGeom>
          <a:solidFill>
            <a:srgbClr val="0000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103" name="Shape 103"/>
          <p:cNvSpPr txBox="1">
            <a:spLocks noGrp="1"/>
          </p:cNvSpPr>
          <p:nvPr>
            <p:ph type="title"/>
          </p:nvPr>
        </p:nvSpPr>
        <p:spPr>
          <a:xfrm rot="5400000">
            <a:off x="4808537" y="2247902"/>
            <a:ext cx="5851525" cy="1904999"/>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04" name="Shape 104"/>
          <p:cNvSpPr txBox="1">
            <a:spLocks noGrp="1"/>
          </p:cNvSpPr>
          <p:nvPr>
            <p:ph type="body" idx="1"/>
          </p:nvPr>
        </p:nvSpPr>
        <p:spPr>
          <a:xfrm rot="5400000">
            <a:off x="541337" y="220662"/>
            <a:ext cx="5851525" cy="6019799"/>
          </a:xfrm>
          <a:prstGeom prst="rect">
            <a:avLst/>
          </a:prstGeom>
          <a:noFill/>
          <a:ln>
            <a:noFill/>
          </a:ln>
        </p:spPr>
        <p:txBody>
          <a:bodyPr lIns="91425" tIns="91425" rIns="91425" bIns="91425" anchor="t" anchorCtr="0"/>
          <a:lstStyle>
            <a:lvl1pPr marL="438912" marR="0" lvl="0" indent="-162052" algn="l" rtl="0">
              <a:spcBef>
                <a:spcPts val="0"/>
              </a:spcBef>
              <a:buClr>
                <a:schemeClr val="accent1"/>
              </a:buClr>
              <a:buSzPct val="80000"/>
              <a:buFont typeface="Noto Sans Symbols"/>
              <a:buChar char="◼"/>
              <a:defRPr sz="3200" b="0" i="0" u="none" strike="noStrike" cap="none">
                <a:solidFill>
                  <a:schemeClr val="dk1"/>
                </a:solidFill>
                <a:latin typeface="Calibri"/>
                <a:ea typeface="Calibri"/>
                <a:cs typeface="Calibri"/>
                <a:sym typeface="Calibri"/>
              </a:defRPr>
            </a:lvl1pPr>
            <a:lvl2pPr marL="731520" marR="0" lvl="1" indent="-114300" algn="l" rtl="0">
              <a:spcBef>
                <a:spcPts val="560"/>
              </a:spcBef>
              <a:buClr>
                <a:schemeClr val="accent2"/>
              </a:buClr>
              <a:buSzPct val="90000"/>
              <a:buFont typeface="Noto Sans Symbols"/>
              <a:buChar char="▪"/>
              <a:defRPr sz="2800" b="0" i="0" u="none" strike="noStrike" cap="none">
                <a:solidFill>
                  <a:schemeClr val="dk1"/>
                </a:solidFill>
                <a:latin typeface="Calibri"/>
                <a:ea typeface="Calibri"/>
                <a:cs typeface="Calibri"/>
                <a:sym typeface="Calibri"/>
              </a:defRPr>
            </a:lvl2pPr>
            <a:lvl3pPr marL="996696" marR="0" lvl="2" indent="-82296" algn="l" rtl="0">
              <a:spcBef>
                <a:spcPts val="480"/>
              </a:spcBef>
              <a:buClr>
                <a:schemeClr val="accent3"/>
              </a:buClr>
              <a:buSzPct val="100000"/>
              <a:buFont typeface="Arial"/>
              <a:buChar char="▪"/>
              <a:defRPr sz="2400" b="0" i="0" u="none" strike="noStrike" cap="none">
                <a:solidFill>
                  <a:schemeClr val="dk1"/>
                </a:solidFill>
                <a:latin typeface="Calibri"/>
                <a:ea typeface="Calibri"/>
                <a:cs typeface="Calibri"/>
                <a:sym typeface="Calibri"/>
              </a:defRPr>
            </a:lvl3pPr>
            <a:lvl4pPr marL="1216152" marR="0" lvl="3" indent="-60452" algn="l" rtl="0">
              <a:spcBef>
                <a:spcPts val="400"/>
              </a:spcBef>
              <a:buClr>
                <a:schemeClr val="accent4"/>
              </a:buClr>
              <a:buSzPct val="100000"/>
              <a:buFont typeface="Arial"/>
              <a:buChar char="▪"/>
              <a:defRPr sz="2000" b="0" i="0" u="none" strike="noStrike" cap="none">
                <a:solidFill>
                  <a:schemeClr val="dk1"/>
                </a:solidFill>
                <a:latin typeface="Calibri"/>
                <a:ea typeface="Calibri"/>
                <a:cs typeface="Calibri"/>
                <a:sym typeface="Calibri"/>
              </a:defRPr>
            </a:lvl4pPr>
            <a:lvl5pPr marL="1426464" marR="0" lvl="4" indent="-67564" algn="l" rtl="0">
              <a:spcBef>
                <a:spcPts val="400"/>
              </a:spcBef>
              <a:buClr>
                <a:schemeClr val="accent5"/>
              </a:buClr>
              <a:buSzPct val="100000"/>
              <a:buFont typeface="Noto Sans Symbols"/>
              <a:buChar char="•"/>
              <a:defRPr sz="2000" b="0" i="0" u="none" strike="noStrike" cap="none">
                <a:solidFill>
                  <a:schemeClr val="dk1"/>
                </a:solidFill>
                <a:latin typeface="Calibri"/>
                <a:ea typeface="Calibri"/>
                <a:cs typeface="Calibri"/>
                <a:sym typeface="Calibri"/>
              </a:defRPr>
            </a:lvl5pPr>
            <a:lvl6pPr marL="1627632" marR="0" lvl="5" indent="-65532" algn="l" rtl="0">
              <a:spcBef>
                <a:spcPts val="400"/>
              </a:spcBef>
              <a:buClr>
                <a:schemeClr val="accent6"/>
              </a:buClr>
              <a:buSzPct val="100000"/>
              <a:buFont typeface="Noto Sans Symbols"/>
              <a:buChar char="⚫"/>
              <a:defRPr sz="20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2640597" y="6377458"/>
            <a:ext cx="3836403" cy="365125"/>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457200" y="155447"/>
            <a:ext cx="8229600" cy="1252727"/>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457200" y="1775191"/>
            <a:ext cx="8229600" cy="4625608"/>
          </a:xfrm>
          <a:prstGeom prst="rect">
            <a:avLst/>
          </a:prstGeom>
          <a:noFill/>
          <a:ln>
            <a:noFill/>
          </a:ln>
        </p:spPr>
        <p:txBody>
          <a:bodyPr lIns="91425" tIns="91425" rIns="91425" bIns="91425" anchor="t" anchorCtr="0"/>
          <a:lstStyle>
            <a:lvl1pPr marL="438912" marR="0" lvl="0" indent="-162052" algn="l" rtl="0">
              <a:spcBef>
                <a:spcPts val="0"/>
              </a:spcBef>
              <a:buClr>
                <a:schemeClr val="accent1"/>
              </a:buClr>
              <a:buSzPct val="80000"/>
              <a:buFont typeface="Noto Sans Symbols"/>
              <a:buChar char="◼"/>
              <a:defRPr sz="3200" b="0" i="0" u="none" strike="noStrike" cap="none">
                <a:solidFill>
                  <a:schemeClr val="dk1"/>
                </a:solidFill>
                <a:latin typeface="Calibri"/>
                <a:ea typeface="Calibri"/>
                <a:cs typeface="Calibri"/>
                <a:sym typeface="Calibri"/>
              </a:defRPr>
            </a:lvl1pPr>
            <a:lvl2pPr marL="731520" marR="0" lvl="1" indent="-114300" algn="l" rtl="0">
              <a:spcBef>
                <a:spcPts val="560"/>
              </a:spcBef>
              <a:buClr>
                <a:schemeClr val="accent2"/>
              </a:buClr>
              <a:buSzPct val="90000"/>
              <a:buFont typeface="Noto Sans Symbols"/>
              <a:buChar char="▪"/>
              <a:defRPr sz="2800" b="0" i="0" u="none" strike="noStrike" cap="none">
                <a:solidFill>
                  <a:schemeClr val="dk1"/>
                </a:solidFill>
                <a:latin typeface="Calibri"/>
                <a:ea typeface="Calibri"/>
                <a:cs typeface="Calibri"/>
                <a:sym typeface="Calibri"/>
              </a:defRPr>
            </a:lvl2pPr>
            <a:lvl3pPr marL="996696" marR="0" lvl="2" indent="-82296" algn="l" rtl="0">
              <a:spcBef>
                <a:spcPts val="480"/>
              </a:spcBef>
              <a:buClr>
                <a:schemeClr val="accent3"/>
              </a:buClr>
              <a:buSzPct val="100000"/>
              <a:buFont typeface="Arial"/>
              <a:buChar char="▪"/>
              <a:defRPr sz="2400" b="0" i="0" u="none" strike="noStrike" cap="none">
                <a:solidFill>
                  <a:schemeClr val="dk1"/>
                </a:solidFill>
                <a:latin typeface="Calibri"/>
                <a:ea typeface="Calibri"/>
                <a:cs typeface="Calibri"/>
                <a:sym typeface="Calibri"/>
              </a:defRPr>
            </a:lvl3pPr>
            <a:lvl4pPr marL="1216152" marR="0" lvl="3" indent="-60452" algn="l" rtl="0">
              <a:spcBef>
                <a:spcPts val="400"/>
              </a:spcBef>
              <a:buClr>
                <a:schemeClr val="accent4"/>
              </a:buClr>
              <a:buSzPct val="100000"/>
              <a:buFont typeface="Arial"/>
              <a:buChar char="▪"/>
              <a:defRPr sz="2000" b="0" i="0" u="none" strike="noStrike" cap="none">
                <a:solidFill>
                  <a:schemeClr val="dk1"/>
                </a:solidFill>
                <a:latin typeface="Calibri"/>
                <a:ea typeface="Calibri"/>
                <a:cs typeface="Calibri"/>
                <a:sym typeface="Calibri"/>
              </a:defRPr>
            </a:lvl4pPr>
            <a:lvl5pPr marL="1426464" marR="0" lvl="4" indent="-67564" algn="l" rtl="0">
              <a:spcBef>
                <a:spcPts val="400"/>
              </a:spcBef>
              <a:buClr>
                <a:schemeClr val="accent5"/>
              </a:buClr>
              <a:buSzPct val="100000"/>
              <a:buFont typeface="Noto Sans Symbols"/>
              <a:buChar char="•"/>
              <a:defRPr sz="2000" b="0" i="0" u="none" strike="noStrike" cap="none">
                <a:solidFill>
                  <a:schemeClr val="dk1"/>
                </a:solidFill>
                <a:latin typeface="Calibri"/>
                <a:ea typeface="Calibri"/>
                <a:cs typeface="Calibri"/>
                <a:sym typeface="Calibri"/>
              </a:defRPr>
            </a:lvl5pPr>
            <a:lvl6pPr marL="1627632" marR="0" lvl="5" indent="-65532" algn="l" rtl="0">
              <a:spcBef>
                <a:spcPts val="400"/>
              </a:spcBef>
              <a:buClr>
                <a:schemeClr val="accent6"/>
              </a:buClr>
              <a:buSzPct val="100000"/>
              <a:buFont typeface="Noto Sans Symbols"/>
              <a:buChar char="⚫"/>
              <a:defRPr sz="20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b="0" i="0" u="none" strike="noStrike" cap="none">
                <a:solidFill>
                  <a:srgbClr val="414141"/>
                </a:solidFill>
                <a:latin typeface="Calibri"/>
                <a:ea typeface="Calibri"/>
                <a:cs typeface="Calibri"/>
                <a:sym typeface="Calibri"/>
              </a:rPr>
              <a:t>‹#›</a:t>
            </a:fld>
            <a:endParaRPr lang="en-IE" sz="1200" b="0" i="0" u="none" strike="noStrike" cap="none">
              <a:solidFill>
                <a:srgbClr val="41414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0" y="152400"/>
            <a:ext cx="8229600" cy="1251062"/>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7" name="Shape 37"/>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b="0" i="0" u="none" strike="noStrike" cap="none">
                <a:solidFill>
                  <a:srgbClr val="414141"/>
                </a:solidFill>
                <a:latin typeface="Calibri"/>
                <a:ea typeface="Calibri"/>
                <a:cs typeface="Calibri"/>
                <a:sym typeface="Calibri"/>
              </a:rPr>
              <a:t>‹#›</a:t>
            </a:fld>
            <a:endParaRPr lang="en-IE" sz="1200" b="0" i="0" u="none" strike="noStrike" cap="none">
              <a:solidFill>
                <a:srgbClr val="414141"/>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bg>
      <p:bgPr>
        <a:gradFill>
          <a:gsLst>
            <a:gs pos="0">
              <a:srgbClr val="BEC4D3"/>
            </a:gs>
            <a:gs pos="12000">
              <a:srgbClr val="BEC4D3"/>
            </a:gs>
            <a:gs pos="20000">
              <a:srgbClr val="BDC3D1"/>
            </a:gs>
            <a:gs pos="100000">
              <a:srgbClr val="343945"/>
            </a:gs>
          </a:gsLst>
          <a:path path="circle">
            <a:fillToRect l="50000" t="50000" r="50000" b="50000"/>
          </a:path>
          <a:tileRect/>
        </a:gradFill>
        <a:effectLst/>
      </p:bgPr>
    </p:bg>
    <p:spTree>
      <p:nvGrpSpPr>
        <p:cNvPr id="1" name="Shape 40"/>
        <p:cNvGrpSpPr/>
        <p:nvPr/>
      </p:nvGrpSpPr>
      <p:grpSpPr>
        <a:xfrm>
          <a:off x="0" y="0"/>
          <a:ext cx="0" cy="0"/>
          <a:chOff x="0" y="0"/>
          <a:chExt cx="0" cy="0"/>
        </a:xfrm>
      </p:grpSpPr>
      <p:sp>
        <p:nvSpPr>
          <p:cNvPr id="41" name="Shape 41"/>
          <p:cNvSpPr/>
          <p:nvPr/>
        </p:nvSpPr>
        <p:spPr>
          <a:xfrm>
            <a:off x="0" y="0"/>
            <a:ext cx="9143998" cy="5135429"/>
          </a:xfrm>
          <a:prstGeom prst="rect">
            <a:avLst/>
          </a:prstGeom>
          <a:solidFill>
            <a:srgbClr val="0000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42" name="Shape 42"/>
          <p:cNvSpPr txBox="1">
            <a:spLocks noGrp="1"/>
          </p:cNvSpPr>
          <p:nvPr>
            <p:ph type="ctrTitle"/>
          </p:nvPr>
        </p:nvSpPr>
        <p:spPr>
          <a:xfrm>
            <a:off x="685800" y="3355848"/>
            <a:ext cx="8077199" cy="1673352"/>
          </a:xfrm>
          <a:prstGeom prst="rect">
            <a:avLst/>
          </a:prstGeom>
          <a:noFill/>
          <a:ln>
            <a:noFill/>
          </a:ln>
        </p:spPr>
        <p:txBody>
          <a:bodyPr lIns="91425" tIns="91425" rIns="91425" bIns="91425" anchor="t" anchorCtr="0"/>
          <a:lstStyle>
            <a:lvl1pPr marL="0" marR="0" lvl="0" indent="0" algn="l" rtl="0">
              <a:spcBef>
                <a:spcPts val="0"/>
              </a:spcBef>
              <a:buClr>
                <a:srgbClr val="FFC700"/>
              </a:buClr>
              <a:buFont typeface="Calibri"/>
              <a:buNone/>
              <a:defRPr sz="47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3" name="Shape 43"/>
          <p:cNvSpPr txBox="1">
            <a:spLocks noGrp="1"/>
          </p:cNvSpPr>
          <p:nvPr>
            <p:ph type="subTitle" idx="1"/>
          </p:nvPr>
        </p:nvSpPr>
        <p:spPr>
          <a:xfrm>
            <a:off x="685800" y="1828800"/>
            <a:ext cx="8077199" cy="1499615"/>
          </a:xfrm>
          <a:prstGeom prst="rect">
            <a:avLst/>
          </a:prstGeom>
          <a:noFill/>
          <a:ln>
            <a:noFill/>
          </a:ln>
        </p:spPr>
        <p:txBody>
          <a:bodyPr lIns="91425" tIns="91425" rIns="91425" bIns="91425" anchor="b" anchorCtr="0"/>
          <a:lstStyle>
            <a:lvl1pPr marL="0" marR="0" lvl="0" indent="0" algn="l" rtl="0">
              <a:spcBef>
                <a:spcPts val="0"/>
              </a:spcBef>
              <a:buClr>
                <a:schemeClr val="accent1"/>
              </a:buClr>
              <a:buFont typeface="Noto Sans Symbols"/>
              <a:buNone/>
              <a:defRPr sz="2000" b="0" i="0" u="none" strike="noStrike" cap="none">
                <a:solidFill>
                  <a:srgbClr val="FFFFFF"/>
                </a:solidFill>
                <a:latin typeface="Calibri"/>
                <a:ea typeface="Calibri"/>
                <a:cs typeface="Calibri"/>
                <a:sym typeface="Calibri"/>
              </a:defRPr>
            </a:lvl1pPr>
            <a:lvl2pPr marL="457200" marR="0" lvl="1" indent="0" algn="ctr" rtl="0">
              <a:spcBef>
                <a:spcPts val="560"/>
              </a:spcBef>
              <a:buClr>
                <a:schemeClr val="accent2"/>
              </a:buClr>
              <a:buFont typeface="Noto Sans Symbols"/>
              <a:buNone/>
              <a:defRPr sz="2800" b="0" i="0" u="none" strike="noStrike" cap="none">
                <a:solidFill>
                  <a:schemeClr val="lt1"/>
                </a:solidFill>
                <a:latin typeface="Calibri"/>
                <a:ea typeface="Calibri"/>
                <a:cs typeface="Calibri"/>
                <a:sym typeface="Calibri"/>
              </a:defRPr>
            </a:lvl2pPr>
            <a:lvl3pPr marL="914400" marR="0" lvl="2" indent="0" algn="ctr" rtl="0">
              <a:spcBef>
                <a:spcPts val="480"/>
              </a:spcBef>
              <a:buClr>
                <a:schemeClr val="accent3"/>
              </a:buClr>
              <a:buFont typeface="Arial"/>
              <a:buNone/>
              <a:defRPr sz="2400" b="0" i="0" u="none" strike="noStrike" cap="none">
                <a:solidFill>
                  <a:schemeClr val="lt1"/>
                </a:solidFill>
                <a:latin typeface="Calibri"/>
                <a:ea typeface="Calibri"/>
                <a:cs typeface="Calibri"/>
                <a:sym typeface="Calibri"/>
              </a:defRPr>
            </a:lvl3pPr>
            <a:lvl4pPr marL="1371600" marR="0" lvl="3" indent="0" algn="ctr" rtl="0">
              <a:spcBef>
                <a:spcPts val="400"/>
              </a:spcBef>
              <a:buClr>
                <a:schemeClr val="accent4"/>
              </a:buClr>
              <a:buFont typeface="Arial"/>
              <a:buNone/>
              <a:defRPr sz="2000" b="0" i="0" u="none" strike="noStrike" cap="none">
                <a:solidFill>
                  <a:schemeClr val="lt1"/>
                </a:solidFill>
                <a:latin typeface="Calibri"/>
                <a:ea typeface="Calibri"/>
                <a:cs typeface="Calibri"/>
                <a:sym typeface="Calibri"/>
              </a:defRPr>
            </a:lvl4pPr>
            <a:lvl5pPr marL="1828800" marR="0" lvl="4" indent="0" algn="ctr" rtl="0">
              <a:spcBef>
                <a:spcPts val="400"/>
              </a:spcBef>
              <a:buClr>
                <a:schemeClr val="accent5"/>
              </a:buClr>
              <a:buFont typeface="Noto Sans Symbols"/>
              <a:buNone/>
              <a:defRPr sz="2000" b="0" i="0" u="none" strike="noStrike" cap="none">
                <a:solidFill>
                  <a:schemeClr val="lt1"/>
                </a:solidFill>
                <a:latin typeface="Calibri"/>
                <a:ea typeface="Calibri"/>
                <a:cs typeface="Calibri"/>
                <a:sym typeface="Calibri"/>
              </a:defRPr>
            </a:lvl5pPr>
            <a:lvl6pPr marL="2286000" marR="0" lvl="5" indent="0" algn="ctr" rtl="0">
              <a:spcBef>
                <a:spcPts val="400"/>
              </a:spcBef>
              <a:buClr>
                <a:schemeClr val="accent6"/>
              </a:buClr>
              <a:buFont typeface="Noto Sans Symbols"/>
              <a:buNone/>
              <a:defRPr sz="2000" b="0" i="0" u="none" strike="noStrike" cap="none">
                <a:solidFill>
                  <a:schemeClr val="lt1"/>
                </a:solidFill>
                <a:latin typeface="Calibri"/>
                <a:ea typeface="Calibri"/>
                <a:cs typeface="Calibri"/>
                <a:sym typeface="Calibri"/>
              </a:defRPr>
            </a:lvl6pPr>
            <a:lvl7pPr marL="2743200" marR="0" lvl="6" indent="0" algn="ctr" rtl="0">
              <a:spcBef>
                <a:spcPts val="360"/>
              </a:spcBef>
              <a:buClr>
                <a:schemeClr val="accent1"/>
              </a:buClr>
              <a:buFont typeface="Noto Sans Symbols"/>
              <a:buNone/>
              <a:defRPr sz="1800" b="0" i="0" u="none" strike="noStrike" cap="none">
                <a:solidFill>
                  <a:schemeClr val="lt1"/>
                </a:solidFill>
                <a:latin typeface="Calibri"/>
                <a:ea typeface="Calibri"/>
                <a:cs typeface="Calibri"/>
                <a:sym typeface="Calibri"/>
              </a:defRPr>
            </a:lvl7pPr>
            <a:lvl8pPr marL="3200400" marR="0" lvl="7" indent="0" algn="ctr" rtl="0">
              <a:spcBef>
                <a:spcPts val="360"/>
              </a:spcBef>
              <a:buClr>
                <a:schemeClr val="accent2"/>
              </a:buClr>
              <a:buFont typeface="Noto Sans Symbols"/>
              <a:buNone/>
              <a:defRPr sz="1800" b="0" i="0" u="none" strike="noStrike" cap="none">
                <a:solidFill>
                  <a:schemeClr val="lt1"/>
                </a:solidFill>
                <a:latin typeface="Calibri"/>
                <a:ea typeface="Calibri"/>
                <a:cs typeface="Calibri"/>
                <a:sym typeface="Calibri"/>
              </a:defRPr>
            </a:lvl8pPr>
            <a:lvl9pPr marL="3657600" marR="0" lvl="8" indent="0" algn="ctr" rtl="0">
              <a:spcBef>
                <a:spcPts val="360"/>
              </a:spcBef>
              <a:buClr>
                <a:schemeClr val="accent3"/>
              </a:buClr>
              <a:buFont typeface="Noto Sans Symbols"/>
              <a:buNone/>
              <a:defRPr sz="1800" b="0" i="0" u="none" strike="noStrike" cap="none">
                <a:solidFill>
                  <a:schemeClr val="lt1"/>
                </a:solidFill>
                <a:latin typeface="Calibri"/>
                <a:ea typeface="Calibri"/>
                <a:cs typeface="Calibri"/>
                <a:sym typeface="Calibri"/>
              </a:defRPr>
            </a:lvl9pPr>
          </a:lstStyle>
          <a:p>
            <a:endParaRPr/>
          </a:p>
        </p:txBody>
      </p:sp>
      <p:sp>
        <p:nvSpPr>
          <p:cNvPr id="44" name="Shape 44"/>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45" name="Shape 45"/>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46" name="Shape 46"/>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chemeClr val="lt1"/>
                </a:solidFill>
                <a:latin typeface="Calibri"/>
                <a:ea typeface="Calibri"/>
                <a:cs typeface="Calibri"/>
                <a:sym typeface="Calibri"/>
              </a:rPr>
              <a:t>‹#›</a:t>
            </a:fld>
            <a:endParaRPr lang="en-IE" sz="1200">
              <a:solidFill>
                <a:schemeClr val="lt1"/>
              </a:solidFill>
              <a:latin typeface="Calibri"/>
              <a:ea typeface="Calibri"/>
              <a:cs typeface="Calibri"/>
              <a:sym typeface="Calibri"/>
            </a:endParaRPr>
          </a:p>
        </p:txBody>
      </p:sp>
      <p:sp>
        <p:nvSpPr>
          <p:cNvPr id="47" name="Shape 47"/>
          <p:cNvSpPr/>
          <p:nvPr/>
        </p:nvSpPr>
        <p:spPr>
          <a:xfrm>
            <a:off x="0" y="5128333"/>
            <a:ext cx="9144000" cy="45719"/>
          </a:xfrm>
          <a:prstGeom prst="rect">
            <a:avLst/>
          </a:prstGeom>
          <a:solidFill>
            <a:srgbClr val="FFFFFF"/>
          </a:solidFill>
          <a:ln>
            <a:noFill/>
          </a:ln>
          <a:effectLst>
            <a:outerShdw blurRad="31750" dist="10159" dir="5400000" algn="tl" rotWithShape="0">
              <a:srgbClr val="000000">
                <a:alpha val="60000"/>
              </a:srgbClr>
            </a:outerShdw>
          </a:effectLst>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bg>
      <p:bgPr>
        <a:gradFill>
          <a:gsLst>
            <a:gs pos="0">
              <a:srgbClr val="BEC4D3"/>
            </a:gs>
            <a:gs pos="12000">
              <a:srgbClr val="BEC4D3"/>
            </a:gs>
            <a:gs pos="20000">
              <a:srgbClr val="BDC3D1"/>
            </a:gs>
            <a:gs pos="100000">
              <a:srgbClr val="343945"/>
            </a:gs>
          </a:gsLst>
          <a:path path="circle">
            <a:fillToRect l="50000" t="50000" r="50000" b="50000"/>
          </a:path>
          <a:tileRect/>
        </a:gradFill>
        <a:effectLst/>
      </p:bgPr>
    </p:bg>
    <p:spTree>
      <p:nvGrpSpPr>
        <p:cNvPr id="1" name="Shape 48"/>
        <p:cNvGrpSpPr/>
        <p:nvPr/>
      </p:nvGrpSpPr>
      <p:grpSpPr>
        <a:xfrm>
          <a:off x="0" y="0"/>
          <a:ext cx="0" cy="0"/>
          <a:chOff x="0" y="0"/>
          <a:chExt cx="0" cy="0"/>
        </a:xfrm>
      </p:grpSpPr>
      <p:sp>
        <p:nvSpPr>
          <p:cNvPr id="49" name="Shape 49"/>
          <p:cNvSpPr/>
          <p:nvPr/>
        </p:nvSpPr>
        <p:spPr>
          <a:xfrm>
            <a:off x="0" y="0"/>
            <a:ext cx="9144000" cy="2602520"/>
          </a:xfrm>
          <a:prstGeom prst="rect">
            <a:avLst/>
          </a:prstGeom>
          <a:solidFill>
            <a:srgbClr val="000000"/>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50" name="Shape 50"/>
          <p:cNvSpPr/>
          <p:nvPr/>
        </p:nvSpPr>
        <p:spPr>
          <a:xfrm>
            <a:off x="0" y="2602519"/>
            <a:ext cx="9144000" cy="45719"/>
          </a:xfrm>
          <a:prstGeom prst="rect">
            <a:avLst/>
          </a:prstGeom>
          <a:solidFill>
            <a:srgbClr val="FFFFFF"/>
          </a:solidFill>
          <a:ln>
            <a:noFill/>
          </a:ln>
          <a:effectLst>
            <a:outerShdw blurRad="31750" dist="10159" dir="5400000" algn="tl" rotWithShape="0">
              <a:srgbClr val="000000">
                <a:alpha val="60000"/>
              </a:srgbClr>
            </a:outerShdw>
          </a:effectLst>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51" name="Shape 51"/>
          <p:cNvSpPr txBox="1">
            <a:spLocks noGrp="1"/>
          </p:cNvSpPr>
          <p:nvPr>
            <p:ph type="title"/>
          </p:nvPr>
        </p:nvSpPr>
        <p:spPr>
          <a:xfrm>
            <a:off x="749808" y="118871"/>
            <a:ext cx="8013191" cy="1636776"/>
          </a:xfrm>
          <a:prstGeom prst="rect">
            <a:avLst/>
          </a:prstGeom>
          <a:noFill/>
          <a:ln>
            <a:noFill/>
          </a:ln>
        </p:spPr>
        <p:txBody>
          <a:bodyPr lIns="91425" tIns="91425" rIns="91425" bIns="91425" anchor="b" anchorCtr="0"/>
          <a:lstStyle>
            <a:lvl1pPr marL="0" marR="0" lvl="0" indent="0" algn="l" rtl="0">
              <a:spcBef>
                <a:spcPts val="0"/>
              </a:spcBef>
              <a:buClr>
                <a:srgbClr val="FFC700"/>
              </a:buClr>
              <a:buFont typeface="Calibri"/>
              <a:buNone/>
              <a:defRPr sz="47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2" name="Shape 52"/>
          <p:cNvSpPr txBox="1">
            <a:spLocks noGrp="1"/>
          </p:cNvSpPr>
          <p:nvPr>
            <p:ph type="body" idx="1"/>
          </p:nvPr>
        </p:nvSpPr>
        <p:spPr>
          <a:xfrm>
            <a:off x="740664" y="1828800"/>
            <a:ext cx="8022336" cy="685799"/>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Noto Sans Symbols"/>
              <a:buNone/>
              <a:defRPr sz="2000" b="0" i="0" u="none" strike="noStrike" cap="none">
                <a:solidFill>
                  <a:srgbClr val="FFFFFF"/>
                </a:solidFill>
                <a:latin typeface="Calibri"/>
                <a:ea typeface="Calibri"/>
                <a:cs typeface="Calibri"/>
                <a:sym typeface="Calibri"/>
              </a:defRPr>
            </a:lvl1pPr>
            <a:lvl2pPr marL="457200" marR="0" lvl="1" indent="0" algn="l" rtl="0">
              <a:spcBef>
                <a:spcPts val="360"/>
              </a:spcBef>
              <a:buClr>
                <a:schemeClr val="accent2"/>
              </a:buClr>
              <a:buFont typeface="Noto Sans Symbols"/>
              <a:buNone/>
              <a:defRPr sz="1800" b="0" i="0" u="none" strike="noStrike" cap="none">
                <a:solidFill>
                  <a:schemeClr val="lt1"/>
                </a:solidFill>
                <a:latin typeface="Calibri"/>
                <a:ea typeface="Calibri"/>
                <a:cs typeface="Calibri"/>
                <a:sym typeface="Calibri"/>
              </a:defRPr>
            </a:lvl2pPr>
            <a:lvl3pPr marL="914400" marR="0" lvl="2" indent="0" algn="l" rtl="0">
              <a:spcBef>
                <a:spcPts val="320"/>
              </a:spcBef>
              <a:buClr>
                <a:schemeClr val="accent3"/>
              </a:buClr>
              <a:buFont typeface="Arial"/>
              <a:buNone/>
              <a:defRPr sz="1600" b="0" i="0" u="none" strike="noStrike" cap="none">
                <a:solidFill>
                  <a:schemeClr val="lt1"/>
                </a:solidFill>
                <a:latin typeface="Calibri"/>
                <a:ea typeface="Calibri"/>
                <a:cs typeface="Calibri"/>
                <a:sym typeface="Calibri"/>
              </a:defRPr>
            </a:lvl3pPr>
            <a:lvl4pPr marL="1371600" marR="0" lvl="3" indent="0" algn="l" rtl="0">
              <a:spcBef>
                <a:spcPts val="280"/>
              </a:spcBef>
              <a:buClr>
                <a:schemeClr val="accent4"/>
              </a:buClr>
              <a:buFont typeface="Arial"/>
              <a:buNone/>
              <a:defRPr sz="1400" b="0" i="0" u="none" strike="noStrike" cap="none">
                <a:solidFill>
                  <a:schemeClr val="lt1"/>
                </a:solidFill>
                <a:latin typeface="Calibri"/>
                <a:ea typeface="Calibri"/>
                <a:cs typeface="Calibri"/>
                <a:sym typeface="Calibri"/>
              </a:defRPr>
            </a:lvl4pPr>
            <a:lvl5pPr marL="1828800" marR="0" lvl="4" indent="0" algn="l" rtl="0">
              <a:spcBef>
                <a:spcPts val="280"/>
              </a:spcBef>
              <a:buClr>
                <a:schemeClr val="accent5"/>
              </a:buClr>
              <a:buFont typeface="Noto Sans Symbols"/>
              <a:buNone/>
              <a:defRPr sz="1400" b="0" i="0" u="none" strike="noStrike" cap="none">
                <a:solidFill>
                  <a:schemeClr val="lt1"/>
                </a:solidFill>
                <a:latin typeface="Calibri"/>
                <a:ea typeface="Calibri"/>
                <a:cs typeface="Calibri"/>
                <a:sym typeface="Calibri"/>
              </a:defRPr>
            </a:lvl5pPr>
            <a:lvl6pPr marL="2286000" marR="0" lvl="5" indent="0" algn="l" rtl="0">
              <a:spcBef>
                <a:spcPts val="280"/>
              </a:spcBef>
              <a:buClr>
                <a:schemeClr val="accent6"/>
              </a:buClr>
              <a:buFont typeface="Noto Sans Symbols"/>
              <a:buNone/>
              <a:defRPr sz="1400" b="0" i="0" u="none" strike="noStrike" cap="none">
                <a:solidFill>
                  <a:schemeClr val="lt1"/>
                </a:solidFill>
                <a:latin typeface="Calibri"/>
                <a:ea typeface="Calibri"/>
                <a:cs typeface="Calibri"/>
                <a:sym typeface="Calibri"/>
              </a:defRPr>
            </a:lvl6pPr>
            <a:lvl7pPr marL="2743200" marR="0" lvl="6" indent="0" algn="l" rtl="0">
              <a:spcBef>
                <a:spcPts val="280"/>
              </a:spcBef>
              <a:buClr>
                <a:schemeClr val="accent1"/>
              </a:buClr>
              <a:buFont typeface="Noto Sans Symbols"/>
              <a:buNone/>
              <a:defRPr sz="1400" b="0" i="0" u="none" strike="noStrike" cap="none">
                <a:solidFill>
                  <a:schemeClr val="lt1"/>
                </a:solidFill>
                <a:latin typeface="Calibri"/>
                <a:ea typeface="Calibri"/>
                <a:cs typeface="Calibri"/>
                <a:sym typeface="Calibri"/>
              </a:defRPr>
            </a:lvl7pPr>
            <a:lvl8pPr marL="3200400" marR="0" lvl="7" indent="0" algn="l" rtl="0">
              <a:spcBef>
                <a:spcPts val="280"/>
              </a:spcBef>
              <a:buClr>
                <a:schemeClr val="accent2"/>
              </a:buClr>
              <a:buFont typeface="Noto Sans Symbols"/>
              <a:buNone/>
              <a:defRPr sz="1400" b="0" i="0" u="none" strike="noStrike" cap="none">
                <a:solidFill>
                  <a:schemeClr val="lt1"/>
                </a:solidFill>
                <a:latin typeface="Calibri"/>
                <a:ea typeface="Calibri"/>
                <a:cs typeface="Calibri"/>
                <a:sym typeface="Calibri"/>
              </a:defRPr>
            </a:lvl8pPr>
            <a:lvl9pPr marL="3657600" marR="0" lvl="8" indent="0" algn="l" rtl="0">
              <a:spcBef>
                <a:spcPts val="280"/>
              </a:spcBef>
              <a:buClr>
                <a:schemeClr val="accent3"/>
              </a:buClr>
              <a:buFont typeface="Noto Sans Symbols"/>
              <a:buNone/>
              <a:defRPr sz="1400" b="0" i="0" u="none" strike="noStrike" cap="none">
                <a:solidFill>
                  <a:schemeClr val="lt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chemeClr val="lt1"/>
                </a:solidFill>
                <a:latin typeface="Calibri"/>
                <a:ea typeface="Calibri"/>
                <a:cs typeface="Calibri"/>
                <a:sym typeface="Calibri"/>
              </a:rPr>
              <a:t>‹#›</a:t>
            </a:fld>
            <a:endParaRPr lang="en-IE" sz="1200">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457200" y="152400"/>
            <a:ext cx="8229600" cy="1251062"/>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8" name="Shape 58"/>
          <p:cNvSpPr txBox="1">
            <a:spLocks noGrp="1"/>
          </p:cNvSpPr>
          <p:nvPr>
            <p:ph type="body" idx="1"/>
          </p:nvPr>
        </p:nvSpPr>
        <p:spPr>
          <a:xfrm>
            <a:off x="457200" y="1773935"/>
            <a:ext cx="4038599" cy="4623816"/>
          </a:xfrm>
          <a:prstGeom prst="rect">
            <a:avLst/>
          </a:prstGeom>
          <a:noFill/>
          <a:ln>
            <a:noFill/>
          </a:ln>
        </p:spPr>
        <p:txBody>
          <a:bodyPr lIns="91425" tIns="91425" rIns="91425" bIns="91425" anchor="t" anchorCtr="0"/>
          <a:lstStyle>
            <a:lvl1pPr marL="438912" marR="0" lvl="0" indent="-182372" algn="l" rtl="0">
              <a:spcBef>
                <a:spcPts val="0"/>
              </a:spcBef>
              <a:buClr>
                <a:schemeClr val="accent1"/>
              </a:buClr>
              <a:buSzPct val="80000"/>
              <a:buFont typeface="Noto Sans Symbols"/>
              <a:buChar char="◼"/>
              <a:defRPr sz="2800" b="0" i="0" u="none" strike="noStrike" cap="none">
                <a:solidFill>
                  <a:schemeClr val="dk1"/>
                </a:solidFill>
                <a:latin typeface="Calibri"/>
                <a:ea typeface="Calibri"/>
                <a:cs typeface="Calibri"/>
                <a:sym typeface="Calibri"/>
              </a:defRPr>
            </a:lvl1pPr>
            <a:lvl2pPr marL="731520" marR="0" lvl="1" indent="-137159" algn="l" rtl="0">
              <a:spcBef>
                <a:spcPts val="480"/>
              </a:spcBef>
              <a:buClr>
                <a:schemeClr val="accent2"/>
              </a:buClr>
              <a:buSzPct val="90000"/>
              <a:buFont typeface="Noto Sans Symbols"/>
              <a:buChar char="▪"/>
              <a:defRPr sz="2400" b="0" i="0" u="none" strike="noStrike" cap="none">
                <a:solidFill>
                  <a:schemeClr val="dk1"/>
                </a:solidFill>
                <a:latin typeface="Calibri"/>
                <a:ea typeface="Calibri"/>
                <a:cs typeface="Calibri"/>
                <a:sym typeface="Calibri"/>
              </a:defRPr>
            </a:lvl2pPr>
            <a:lvl3pPr marL="996696" marR="0" lvl="2" indent="-107696" algn="l" rtl="0">
              <a:spcBef>
                <a:spcPts val="400"/>
              </a:spcBef>
              <a:buClr>
                <a:schemeClr val="accent3"/>
              </a:buClr>
              <a:buSzPct val="100000"/>
              <a:buFont typeface="Arial"/>
              <a:buChar char="▪"/>
              <a:defRPr sz="2000" b="0" i="0" u="none" strike="noStrike" cap="none">
                <a:solidFill>
                  <a:schemeClr val="dk1"/>
                </a:solidFill>
                <a:latin typeface="Calibri"/>
                <a:ea typeface="Calibri"/>
                <a:cs typeface="Calibri"/>
                <a:sym typeface="Calibri"/>
              </a:defRPr>
            </a:lvl3pPr>
            <a:lvl4pPr marL="1216152" marR="0" lvl="3" indent="-73152" algn="l" rtl="0">
              <a:spcBef>
                <a:spcPts val="360"/>
              </a:spcBef>
              <a:buClr>
                <a:schemeClr val="accent4"/>
              </a:buClr>
              <a:buSzPct val="100000"/>
              <a:buFont typeface="Arial"/>
              <a:buChar char="▪"/>
              <a:defRPr sz="1800" b="0" i="0" u="none" strike="noStrike" cap="none">
                <a:solidFill>
                  <a:schemeClr val="dk1"/>
                </a:solidFill>
                <a:latin typeface="Calibri"/>
                <a:ea typeface="Calibri"/>
                <a:cs typeface="Calibri"/>
                <a:sym typeface="Calibri"/>
              </a:defRPr>
            </a:lvl4pPr>
            <a:lvl5pPr marL="1426464" marR="0" lvl="4" indent="-80264" algn="l" rtl="0">
              <a:spcBef>
                <a:spcPts val="360"/>
              </a:spcBef>
              <a:buClr>
                <a:schemeClr val="accent5"/>
              </a:buClr>
              <a:buSzPct val="100000"/>
              <a:buFont typeface="Noto Sans Symbols"/>
              <a:buChar char="•"/>
              <a:defRPr sz="1800" b="0" i="0" u="none" strike="noStrike" cap="none">
                <a:solidFill>
                  <a:schemeClr val="dk1"/>
                </a:solidFill>
                <a:latin typeface="Calibri"/>
                <a:ea typeface="Calibri"/>
                <a:cs typeface="Calibri"/>
                <a:sym typeface="Calibri"/>
              </a:defRPr>
            </a:lvl5pPr>
            <a:lvl6pPr marL="1627632" marR="0" lvl="5" indent="-78232" algn="l" rtl="0">
              <a:spcBef>
                <a:spcPts val="360"/>
              </a:spcBef>
              <a:buClr>
                <a:schemeClr val="accent6"/>
              </a:buClr>
              <a:buSzPct val="100000"/>
              <a:buFont typeface="Noto Sans Symbols"/>
              <a:buChar char="⚫"/>
              <a:defRPr sz="18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body" idx="2"/>
          </p:nvPr>
        </p:nvSpPr>
        <p:spPr>
          <a:xfrm>
            <a:off x="4648200" y="1773935"/>
            <a:ext cx="4038599" cy="4623816"/>
          </a:xfrm>
          <a:prstGeom prst="rect">
            <a:avLst/>
          </a:prstGeom>
          <a:noFill/>
          <a:ln>
            <a:noFill/>
          </a:ln>
        </p:spPr>
        <p:txBody>
          <a:bodyPr lIns="91425" tIns="91425" rIns="91425" bIns="91425" anchor="t" anchorCtr="0"/>
          <a:lstStyle>
            <a:lvl1pPr marL="438912" marR="0" lvl="0" indent="-182372" algn="l" rtl="0">
              <a:spcBef>
                <a:spcPts val="0"/>
              </a:spcBef>
              <a:buClr>
                <a:schemeClr val="accent1"/>
              </a:buClr>
              <a:buSzPct val="80000"/>
              <a:buFont typeface="Noto Sans Symbols"/>
              <a:buChar char="◼"/>
              <a:defRPr sz="2800" b="0" i="0" u="none" strike="noStrike" cap="none">
                <a:solidFill>
                  <a:schemeClr val="dk1"/>
                </a:solidFill>
                <a:latin typeface="Calibri"/>
                <a:ea typeface="Calibri"/>
                <a:cs typeface="Calibri"/>
                <a:sym typeface="Calibri"/>
              </a:defRPr>
            </a:lvl1pPr>
            <a:lvl2pPr marL="731520" marR="0" lvl="1" indent="-137159" algn="l" rtl="0">
              <a:spcBef>
                <a:spcPts val="480"/>
              </a:spcBef>
              <a:buClr>
                <a:schemeClr val="accent2"/>
              </a:buClr>
              <a:buSzPct val="90000"/>
              <a:buFont typeface="Noto Sans Symbols"/>
              <a:buChar char="▪"/>
              <a:defRPr sz="2400" b="0" i="0" u="none" strike="noStrike" cap="none">
                <a:solidFill>
                  <a:schemeClr val="dk1"/>
                </a:solidFill>
                <a:latin typeface="Calibri"/>
                <a:ea typeface="Calibri"/>
                <a:cs typeface="Calibri"/>
                <a:sym typeface="Calibri"/>
              </a:defRPr>
            </a:lvl2pPr>
            <a:lvl3pPr marL="996696" marR="0" lvl="2" indent="-107696" algn="l" rtl="0">
              <a:spcBef>
                <a:spcPts val="400"/>
              </a:spcBef>
              <a:buClr>
                <a:schemeClr val="accent3"/>
              </a:buClr>
              <a:buSzPct val="100000"/>
              <a:buFont typeface="Arial"/>
              <a:buChar char="▪"/>
              <a:defRPr sz="2000" b="0" i="0" u="none" strike="noStrike" cap="none">
                <a:solidFill>
                  <a:schemeClr val="dk1"/>
                </a:solidFill>
                <a:latin typeface="Calibri"/>
                <a:ea typeface="Calibri"/>
                <a:cs typeface="Calibri"/>
                <a:sym typeface="Calibri"/>
              </a:defRPr>
            </a:lvl3pPr>
            <a:lvl4pPr marL="1216152" marR="0" lvl="3" indent="-73152" algn="l" rtl="0">
              <a:spcBef>
                <a:spcPts val="360"/>
              </a:spcBef>
              <a:buClr>
                <a:schemeClr val="accent4"/>
              </a:buClr>
              <a:buSzPct val="100000"/>
              <a:buFont typeface="Arial"/>
              <a:buChar char="▪"/>
              <a:defRPr sz="1800" b="0" i="0" u="none" strike="noStrike" cap="none">
                <a:solidFill>
                  <a:schemeClr val="dk1"/>
                </a:solidFill>
                <a:latin typeface="Calibri"/>
                <a:ea typeface="Calibri"/>
                <a:cs typeface="Calibri"/>
                <a:sym typeface="Calibri"/>
              </a:defRPr>
            </a:lvl4pPr>
            <a:lvl5pPr marL="1426464" marR="0" lvl="4" indent="-80264" algn="l" rtl="0">
              <a:spcBef>
                <a:spcPts val="360"/>
              </a:spcBef>
              <a:buClr>
                <a:schemeClr val="accent5"/>
              </a:buClr>
              <a:buSzPct val="100000"/>
              <a:buFont typeface="Noto Sans Symbols"/>
              <a:buChar char="•"/>
              <a:defRPr sz="1800" b="0" i="0" u="none" strike="noStrike" cap="none">
                <a:solidFill>
                  <a:schemeClr val="dk1"/>
                </a:solidFill>
                <a:latin typeface="Calibri"/>
                <a:ea typeface="Calibri"/>
                <a:cs typeface="Calibri"/>
                <a:sym typeface="Calibri"/>
              </a:defRPr>
            </a:lvl5pPr>
            <a:lvl6pPr marL="1627632" marR="0" lvl="5" indent="-78232" algn="l" rtl="0">
              <a:spcBef>
                <a:spcPts val="360"/>
              </a:spcBef>
              <a:buClr>
                <a:schemeClr val="accent6"/>
              </a:buClr>
              <a:buSzPct val="100000"/>
              <a:buFont typeface="Noto Sans Symbols"/>
              <a:buChar char="⚫"/>
              <a:defRPr sz="18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63"/>
        <p:cNvGrpSpPr/>
        <p:nvPr/>
      </p:nvGrpSpPr>
      <p:grpSpPr>
        <a:xfrm>
          <a:off x="0" y="0"/>
          <a:ext cx="0" cy="0"/>
          <a:chOff x="0" y="0"/>
          <a:chExt cx="0" cy="0"/>
        </a:xfrm>
      </p:grpSpPr>
      <p:sp>
        <p:nvSpPr>
          <p:cNvPr id="64" name="Shape 64"/>
          <p:cNvSpPr txBox="1">
            <a:spLocks noGrp="1"/>
          </p:cNvSpPr>
          <p:nvPr>
            <p:ph type="title"/>
          </p:nvPr>
        </p:nvSpPr>
        <p:spPr>
          <a:xfrm>
            <a:off x="457200" y="152400"/>
            <a:ext cx="8229600" cy="1251062"/>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5" name="Shape 65"/>
          <p:cNvSpPr txBox="1">
            <a:spLocks noGrp="1"/>
          </p:cNvSpPr>
          <p:nvPr>
            <p:ph type="body" idx="1"/>
          </p:nvPr>
        </p:nvSpPr>
        <p:spPr>
          <a:xfrm>
            <a:off x="457200" y="1698986"/>
            <a:ext cx="4040187" cy="715354"/>
          </a:xfrm>
          <a:prstGeom prst="rect">
            <a:avLst/>
          </a:prstGeom>
          <a:noFill/>
          <a:ln>
            <a:noFill/>
          </a:ln>
        </p:spPr>
        <p:txBody>
          <a:bodyPr lIns="91425" tIns="91425" rIns="91425" bIns="91425" anchor="ctr" anchorCtr="0"/>
          <a:lstStyle>
            <a:lvl1pPr marL="0" marR="0" lvl="0" indent="0" algn="l" rtl="0">
              <a:spcBef>
                <a:spcPts val="0"/>
              </a:spcBef>
              <a:buClr>
                <a:schemeClr val="accent1"/>
              </a:buClr>
              <a:buFont typeface="Noto Sans Symbols"/>
              <a:buNone/>
              <a:defRPr sz="23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accent2"/>
              </a:buClr>
              <a:buFont typeface="Noto Sans Symbols"/>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accent3"/>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accent4"/>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accent5"/>
              </a:buClr>
              <a:buFont typeface="Noto Sans Symbols"/>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accent6"/>
              </a:buClr>
              <a:buFont typeface="Noto Sans Symbols"/>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accent1"/>
              </a:buClr>
              <a:buFont typeface="Noto Sans Symbols"/>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accent2"/>
              </a:buClr>
              <a:buFont typeface="Noto Sans Symbols"/>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accent3"/>
              </a:buClr>
              <a:buFont typeface="Noto Sans Symbols"/>
              <a:buNone/>
              <a:defRPr sz="1600" b="1"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body" idx="2"/>
          </p:nvPr>
        </p:nvSpPr>
        <p:spPr>
          <a:xfrm>
            <a:off x="457200" y="2449511"/>
            <a:ext cx="4040187" cy="3951287"/>
          </a:xfrm>
          <a:prstGeom prst="rect">
            <a:avLst/>
          </a:prstGeom>
          <a:noFill/>
          <a:ln>
            <a:noFill/>
          </a:ln>
        </p:spPr>
        <p:txBody>
          <a:bodyPr lIns="91425" tIns="91425" rIns="91425" bIns="91425" anchor="t" anchorCtr="0"/>
          <a:lstStyle>
            <a:lvl1pPr marL="438912" marR="0" lvl="0" indent="-202692" algn="l" rtl="0">
              <a:spcBef>
                <a:spcPts val="0"/>
              </a:spcBef>
              <a:buClr>
                <a:schemeClr val="accent1"/>
              </a:buClr>
              <a:buSzPct val="80000"/>
              <a:buFont typeface="Noto Sans Symbols"/>
              <a:buChar char="◼"/>
              <a:defRPr sz="2400" b="0" i="0" u="none" strike="noStrike" cap="none">
                <a:solidFill>
                  <a:schemeClr val="dk1"/>
                </a:solidFill>
                <a:latin typeface="Calibri"/>
                <a:ea typeface="Calibri"/>
                <a:cs typeface="Calibri"/>
                <a:sym typeface="Calibri"/>
              </a:defRPr>
            </a:lvl1pPr>
            <a:lvl2pPr marL="731520" marR="0" lvl="1" indent="-160019" algn="l" rtl="0">
              <a:spcBef>
                <a:spcPts val="400"/>
              </a:spcBef>
              <a:buClr>
                <a:schemeClr val="accent2"/>
              </a:buClr>
              <a:buSzPct val="90000"/>
              <a:buFont typeface="Noto Sans Symbols"/>
              <a:buChar char="▪"/>
              <a:defRPr sz="2000" b="0" i="0" u="none" strike="noStrike" cap="none">
                <a:solidFill>
                  <a:schemeClr val="dk1"/>
                </a:solidFill>
                <a:latin typeface="Calibri"/>
                <a:ea typeface="Calibri"/>
                <a:cs typeface="Calibri"/>
                <a:sym typeface="Calibri"/>
              </a:defRPr>
            </a:lvl2pPr>
            <a:lvl3pPr marL="996696" marR="0" lvl="2" indent="-120396" algn="l" rtl="0">
              <a:spcBef>
                <a:spcPts val="360"/>
              </a:spcBef>
              <a:buClr>
                <a:schemeClr val="accent3"/>
              </a:buClr>
              <a:buSzPct val="100000"/>
              <a:buFont typeface="Arial"/>
              <a:buChar char="▪"/>
              <a:defRPr sz="1800" b="0" i="0" u="none" strike="noStrike" cap="none">
                <a:solidFill>
                  <a:schemeClr val="dk1"/>
                </a:solidFill>
                <a:latin typeface="Calibri"/>
                <a:ea typeface="Calibri"/>
                <a:cs typeface="Calibri"/>
                <a:sym typeface="Calibri"/>
              </a:defRPr>
            </a:lvl3pPr>
            <a:lvl4pPr marL="1216152" marR="0" lvl="3" indent="-85852" algn="l" rtl="0">
              <a:spcBef>
                <a:spcPts val="320"/>
              </a:spcBef>
              <a:buClr>
                <a:schemeClr val="accent4"/>
              </a:buClr>
              <a:buSzPct val="100000"/>
              <a:buFont typeface="Arial"/>
              <a:buChar char="▪"/>
              <a:defRPr sz="1600" b="0" i="0" u="none" strike="noStrike" cap="none">
                <a:solidFill>
                  <a:schemeClr val="dk1"/>
                </a:solidFill>
                <a:latin typeface="Calibri"/>
                <a:ea typeface="Calibri"/>
                <a:cs typeface="Calibri"/>
                <a:sym typeface="Calibri"/>
              </a:defRPr>
            </a:lvl4pPr>
            <a:lvl5pPr marL="1426464" marR="0" lvl="4" indent="-92964" algn="l" rtl="0">
              <a:spcBef>
                <a:spcPts val="320"/>
              </a:spcBef>
              <a:buClr>
                <a:schemeClr val="accent5"/>
              </a:buClr>
              <a:buSzPct val="100000"/>
              <a:buFont typeface="Noto Sans Symbols"/>
              <a:buChar char="•"/>
              <a:defRPr sz="1600" b="0" i="0" u="none" strike="noStrike" cap="none">
                <a:solidFill>
                  <a:schemeClr val="dk1"/>
                </a:solidFill>
                <a:latin typeface="Calibri"/>
                <a:ea typeface="Calibri"/>
                <a:cs typeface="Calibri"/>
                <a:sym typeface="Calibri"/>
              </a:defRPr>
            </a:lvl5pPr>
            <a:lvl6pPr marL="1627632" marR="0" lvl="5" indent="-90932" algn="l" rtl="0">
              <a:spcBef>
                <a:spcPts val="320"/>
              </a:spcBef>
              <a:buClr>
                <a:schemeClr val="accent6"/>
              </a:buClr>
              <a:buSzPct val="100000"/>
              <a:buFont typeface="Noto Sans Symbols"/>
              <a:buChar char="⚫"/>
              <a:defRPr sz="1600" b="0" i="0" u="none" strike="noStrike" cap="none">
                <a:solidFill>
                  <a:schemeClr val="dk1"/>
                </a:solidFill>
                <a:latin typeface="Calibri"/>
                <a:ea typeface="Calibri"/>
                <a:cs typeface="Calibri"/>
                <a:sym typeface="Calibri"/>
              </a:defRPr>
            </a:lvl6pPr>
            <a:lvl7pPr marL="1828800" marR="0" lvl="6" indent="-88900" algn="l" rtl="0">
              <a:spcBef>
                <a:spcPts val="320"/>
              </a:spcBef>
              <a:buClr>
                <a:schemeClr val="accent1"/>
              </a:buClr>
              <a:buSzPct val="100000"/>
              <a:buFont typeface="Noto Sans Symbols"/>
              <a:buChar char="⚫"/>
              <a:defRPr sz="1600" b="0" i="0" u="none" strike="noStrike" cap="none">
                <a:solidFill>
                  <a:schemeClr val="dk1"/>
                </a:solidFill>
                <a:latin typeface="Calibri"/>
                <a:ea typeface="Calibri"/>
                <a:cs typeface="Calibri"/>
                <a:sym typeface="Calibri"/>
              </a:defRPr>
            </a:lvl7pPr>
            <a:lvl8pPr marL="2029968" marR="0" lvl="7" indent="-86867" algn="l" rtl="0">
              <a:spcBef>
                <a:spcPts val="320"/>
              </a:spcBef>
              <a:buClr>
                <a:schemeClr val="accent2"/>
              </a:buClr>
              <a:buSzPct val="100000"/>
              <a:buFont typeface="Noto Sans Symbols"/>
              <a:buChar char="⚫"/>
              <a:defRPr sz="1600" b="0" i="0" u="none" strike="noStrike" cap="none">
                <a:solidFill>
                  <a:schemeClr val="dk1"/>
                </a:solidFill>
                <a:latin typeface="Calibri"/>
                <a:ea typeface="Calibri"/>
                <a:cs typeface="Calibri"/>
                <a:sym typeface="Calibri"/>
              </a:defRPr>
            </a:lvl8pPr>
            <a:lvl9pPr marL="2231136" marR="0" lvl="8" indent="-84835" algn="l" rtl="0">
              <a:spcBef>
                <a:spcPts val="320"/>
              </a:spcBef>
              <a:buClr>
                <a:schemeClr val="accent3"/>
              </a:buClr>
              <a:buSzPct val="100000"/>
              <a:buFont typeface="Noto Sans Symbols"/>
              <a:buChar char="⚫"/>
              <a:defRPr sz="16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body" idx="3"/>
          </p:nvPr>
        </p:nvSpPr>
        <p:spPr>
          <a:xfrm>
            <a:off x="4645025" y="1698986"/>
            <a:ext cx="4041774" cy="715354"/>
          </a:xfrm>
          <a:prstGeom prst="rect">
            <a:avLst/>
          </a:prstGeom>
          <a:noFill/>
          <a:ln>
            <a:noFill/>
          </a:ln>
        </p:spPr>
        <p:txBody>
          <a:bodyPr lIns="91425" tIns="91425" rIns="91425" bIns="91425" anchor="ctr" anchorCtr="0"/>
          <a:lstStyle>
            <a:lvl1pPr marL="0" marR="0" lvl="0" indent="0" algn="l" rtl="0">
              <a:spcBef>
                <a:spcPts val="0"/>
              </a:spcBef>
              <a:buClr>
                <a:schemeClr val="accent1"/>
              </a:buClr>
              <a:buFont typeface="Noto Sans Symbols"/>
              <a:buNone/>
              <a:defRPr sz="23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accent2"/>
              </a:buClr>
              <a:buFont typeface="Noto Sans Symbols"/>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accent3"/>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accent4"/>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accent5"/>
              </a:buClr>
              <a:buFont typeface="Noto Sans Symbols"/>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accent6"/>
              </a:buClr>
              <a:buFont typeface="Noto Sans Symbols"/>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accent1"/>
              </a:buClr>
              <a:buFont typeface="Noto Sans Symbols"/>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accent2"/>
              </a:buClr>
              <a:buFont typeface="Noto Sans Symbols"/>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accent3"/>
              </a:buClr>
              <a:buFont typeface="Noto Sans Symbols"/>
              <a:buNone/>
              <a:defRPr sz="1600" b="1"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4"/>
          </p:nvPr>
        </p:nvSpPr>
        <p:spPr>
          <a:xfrm>
            <a:off x="4645025" y="2449511"/>
            <a:ext cx="4041774" cy="3951287"/>
          </a:xfrm>
          <a:prstGeom prst="rect">
            <a:avLst/>
          </a:prstGeom>
          <a:noFill/>
          <a:ln>
            <a:noFill/>
          </a:ln>
        </p:spPr>
        <p:txBody>
          <a:bodyPr lIns="91425" tIns="91425" rIns="91425" bIns="91425" anchor="t" anchorCtr="0"/>
          <a:lstStyle>
            <a:lvl1pPr marL="438912" marR="0" lvl="0" indent="-202692" algn="l" rtl="0">
              <a:spcBef>
                <a:spcPts val="0"/>
              </a:spcBef>
              <a:buClr>
                <a:schemeClr val="accent1"/>
              </a:buClr>
              <a:buSzPct val="80000"/>
              <a:buFont typeface="Noto Sans Symbols"/>
              <a:buChar char="◼"/>
              <a:defRPr sz="2400" b="0" i="0" u="none" strike="noStrike" cap="none">
                <a:solidFill>
                  <a:schemeClr val="dk1"/>
                </a:solidFill>
                <a:latin typeface="Calibri"/>
                <a:ea typeface="Calibri"/>
                <a:cs typeface="Calibri"/>
                <a:sym typeface="Calibri"/>
              </a:defRPr>
            </a:lvl1pPr>
            <a:lvl2pPr marL="731520" marR="0" lvl="1" indent="-160019" algn="l" rtl="0">
              <a:spcBef>
                <a:spcPts val="400"/>
              </a:spcBef>
              <a:buClr>
                <a:schemeClr val="accent2"/>
              </a:buClr>
              <a:buSzPct val="90000"/>
              <a:buFont typeface="Noto Sans Symbols"/>
              <a:buChar char="▪"/>
              <a:defRPr sz="2000" b="0" i="0" u="none" strike="noStrike" cap="none">
                <a:solidFill>
                  <a:schemeClr val="dk1"/>
                </a:solidFill>
                <a:latin typeface="Calibri"/>
                <a:ea typeface="Calibri"/>
                <a:cs typeface="Calibri"/>
                <a:sym typeface="Calibri"/>
              </a:defRPr>
            </a:lvl2pPr>
            <a:lvl3pPr marL="996696" marR="0" lvl="2" indent="-120396" algn="l" rtl="0">
              <a:spcBef>
                <a:spcPts val="360"/>
              </a:spcBef>
              <a:buClr>
                <a:schemeClr val="accent3"/>
              </a:buClr>
              <a:buSzPct val="100000"/>
              <a:buFont typeface="Arial"/>
              <a:buChar char="▪"/>
              <a:defRPr sz="1800" b="0" i="0" u="none" strike="noStrike" cap="none">
                <a:solidFill>
                  <a:schemeClr val="dk1"/>
                </a:solidFill>
                <a:latin typeface="Calibri"/>
                <a:ea typeface="Calibri"/>
                <a:cs typeface="Calibri"/>
                <a:sym typeface="Calibri"/>
              </a:defRPr>
            </a:lvl3pPr>
            <a:lvl4pPr marL="1216152" marR="0" lvl="3" indent="-85852" algn="l" rtl="0">
              <a:spcBef>
                <a:spcPts val="320"/>
              </a:spcBef>
              <a:buClr>
                <a:schemeClr val="accent4"/>
              </a:buClr>
              <a:buSzPct val="100000"/>
              <a:buFont typeface="Arial"/>
              <a:buChar char="▪"/>
              <a:defRPr sz="1600" b="0" i="0" u="none" strike="noStrike" cap="none">
                <a:solidFill>
                  <a:schemeClr val="dk1"/>
                </a:solidFill>
                <a:latin typeface="Calibri"/>
                <a:ea typeface="Calibri"/>
                <a:cs typeface="Calibri"/>
                <a:sym typeface="Calibri"/>
              </a:defRPr>
            </a:lvl4pPr>
            <a:lvl5pPr marL="1426464" marR="0" lvl="4" indent="-92964" algn="l" rtl="0">
              <a:spcBef>
                <a:spcPts val="320"/>
              </a:spcBef>
              <a:buClr>
                <a:schemeClr val="accent5"/>
              </a:buClr>
              <a:buSzPct val="100000"/>
              <a:buFont typeface="Noto Sans Symbols"/>
              <a:buChar char="•"/>
              <a:defRPr sz="1600" b="0" i="0" u="none" strike="noStrike" cap="none">
                <a:solidFill>
                  <a:schemeClr val="dk1"/>
                </a:solidFill>
                <a:latin typeface="Calibri"/>
                <a:ea typeface="Calibri"/>
                <a:cs typeface="Calibri"/>
                <a:sym typeface="Calibri"/>
              </a:defRPr>
            </a:lvl5pPr>
            <a:lvl6pPr marL="1627632" marR="0" lvl="5" indent="-90932" algn="l" rtl="0">
              <a:spcBef>
                <a:spcPts val="320"/>
              </a:spcBef>
              <a:buClr>
                <a:schemeClr val="accent6"/>
              </a:buClr>
              <a:buSzPct val="100000"/>
              <a:buFont typeface="Noto Sans Symbols"/>
              <a:buChar char="⚫"/>
              <a:defRPr sz="1600" b="0" i="0" u="none" strike="noStrike" cap="none">
                <a:solidFill>
                  <a:schemeClr val="dk1"/>
                </a:solidFill>
                <a:latin typeface="Calibri"/>
                <a:ea typeface="Calibri"/>
                <a:cs typeface="Calibri"/>
                <a:sym typeface="Calibri"/>
              </a:defRPr>
            </a:lvl6pPr>
            <a:lvl7pPr marL="1828800" marR="0" lvl="6" indent="-88900" algn="l" rtl="0">
              <a:spcBef>
                <a:spcPts val="320"/>
              </a:spcBef>
              <a:buClr>
                <a:schemeClr val="accent1"/>
              </a:buClr>
              <a:buSzPct val="100000"/>
              <a:buFont typeface="Noto Sans Symbols"/>
              <a:buChar char="⚫"/>
              <a:defRPr sz="1600" b="0" i="0" u="none" strike="noStrike" cap="none">
                <a:solidFill>
                  <a:schemeClr val="dk1"/>
                </a:solidFill>
                <a:latin typeface="Calibri"/>
                <a:ea typeface="Calibri"/>
                <a:cs typeface="Calibri"/>
                <a:sym typeface="Calibri"/>
              </a:defRPr>
            </a:lvl7pPr>
            <a:lvl8pPr marL="2029968" marR="0" lvl="7" indent="-86867" algn="l" rtl="0">
              <a:spcBef>
                <a:spcPts val="320"/>
              </a:spcBef>
              <a:buClr>
                <a:schemeClr val="accent2"/>
              </a:buClr>
              <a:buSzPct val="100000"/>
              <a:buFont typeface="Noto Sans Symbols"/>
              <a:buChar char="⚫"/>
              <a:defRPr sz="1600" b="0" i="0" u="none" strike="noStrike" cap="none">
                <a:solidFill>
                  <a:schemeClr val="dk1"/>
                </a:solidFill>
                <a:latin typeface="Calibri"/>
                <a:ea typeface="Calibri"/>
                <a:cs typeface="Calibri"/>
                <a:sym typeface="Calibri"/>
              </a:defRPr>
            </a:lvl8pPr>
            <a:lvl9pPr marL="2231136" marR="0" lvl="8" indent="-84835" algn="l" rtl="0">
              <a:spcBef>
                <a:spcPts val="320"/>
              </a:spcBef>
              <a:buClr>
                <a:schemeClr val="accent3"/>
              </a:buClr>
              <a:buSzPct val="100000"/>
              <a:buFont typeface="Noto Sans Symbols"/>
              <a:buChar char="⚫"/>
              <a:defRPr sz="16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72"/>
        <p:cNvGrpSpPr/>
        <p:nvPr/>
      </p:nvGrpSpPr>
      <p:grpSpPr>
        <a:xfrm>
          <a:off x="0" y="0"/>
          <a:ext cx="0" cy="0"/>
          <a:chOff x="0" y="0"/>
          <a:chExt cx="0" cy="0"/>
        </a:xfrm>
      </p:grpSpPr>
      <p:sp>
        <p:nvSpPr>
          <p:cNvPr id="73" name="Shape 73"/>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167838" y="152400"/>
            <a:ext cx="2523743" cy="978407"/>
          </a:xfrm>
          <a:prstGeom prst="rect">
            <a:avLst/>
          </a:prstGeom>
          <a:noFill/>
          <a:ln>
            <a:noFill/>
          </a:ln>
        </p:spPr>
        <p:txBody>
          <a:bodyPr lIns="91425" tIns="91425" rIns="91425" bIns="91425" anchor="b" anchorCtr="0"/>
          <a:lstStyle>
            <a:lvl1pPr marL="0" marR="0" lvl="0" indent="0" algn="l" rtl="0">
              <a:spcBef>
                <a:spcPts val="0"/>
              </a:spcBef>
              <a:buClr>
                <a:srgbClr val="FFC700"/>
              </a:buClr>
              <a:buFont typeface="Calibri"/>
              <a:buNone/>
              <a:defRPr sz="2000" b="0"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8" name="Shape 78"/>
          <p:cNvSpPr txBox="1">
            <a:spLocks noGrp="1"/>
          </p:cNvSpPr>
          <p:nvPr>
            <p:ph type="body" idx="1"/>
          </p:nvPr>
        </p:nvSpPr>
        <p:spPr>
          <a:xfrm>
            <a:off x="3019376" y="1743133"/>
            <a:ext cx="5920640" cy="4558884"/>
          </a:xfrm>
          <a:prstGeom prst="rect">
            <a:avLst/>
          </a:prstGeom>
          <a:noFill/>
          <a:ln>
            <a:noFill/>
          </a:ln>
        </p:spPr>
        <p:txBody>
          <a:bodyPr lIns="91425" tIns="91425" rIns="91425" bIns="91425" anchor="t" anchorCtr="0"/>
          <a:lstStyle>
            <a:lvl1pPr marL="438912" marR="0" lvl="0" indent="-162052" algn="l" rtl="0">
              <a:spcBef>
                <a:spcPts val="0"/>
              </a:spcBef>
              <a:buClr>
                <a:schemeClr val="accent1"/>
              </a:buClr>
              <a:buSzPct val="80000"/>
              <a:buFont typeface="Noto Sans Symbols"/>
              <a:buChar char="◼"/>
              <a:defRPr sz="3200" b="0" i="0" u="none" strike="noStrike" cap="none">
                <a:solidFill>
                  <a:schemeClr val="dk1"/>
                </a:solidFill>
                <a:latin typeface="Calibri"/>
                <a:ea typeface="Calibri"/>
                <a:cs typeface="Calibri"/>
                <a:sym typeface="Calibri"/>
              </a:defRPr>
            </a:lvl1pPr>
            <a:lvl2pPr marL="731520" marR="0" lvl="1" indent="-114300" algn="l" rtl="0">
              <a:spcBef>
                <a:spcPts val="560"/>
              </a:spcBef>
              <a:buClr>
                <a:schemeClr val="accent2"/>
              </a:buClr>
              <a:buSzPct val="90000"/>
              <a:buFont typeface="Noto Sans Symbols"/>
              <a:buChar char="▪"/>
              <a:defRPr sz="2800" b="0" i="0" u="none" strike="noStrike" cap="none">
                <a:solidFill>
                  <a:schemeClr val="dk1"/>
                </a:solidFill>
                <a:latin typeface="Calibri"/>
                <a:ea typeface="Calibri"/>
                <a:cs typeface="Calibri"/>
                <a:sym typeface="Calibri"/>
              </a:defRPr>
            </a:lvl2pPr>
            <a:lvl3pPr marL="996696" marR="0" lvl="2" indent="-82296" algn="l" rtl="0">
              <a:spcBef>
                <a:spcPts val="480"/>
              </a:spcBef>
              <a:buClr>
                <a:schemeClr val="accent3"/>
              </a:buClr>
              <a:buSzPct val="100000"/>
              <a:buFont typeface="Arial"/>
              <a:buChar char="▪"/>
              <a:defRPr sz="2400" b="0" i="0" u="none" strike="noStrike" cap="none">
                <a:solidFill>
                  <a:schemeClr val="dk1"/>
                </a:solidFill>
                <a:latin typeface="Calibri"/>
                <a:ea typeface="Calibri"/>
                <a:cs typeface="Calibri"/>
                <a:sym typeface="Calibri"/>
              </a:defRPr>
            </a:lvl3pPr>
            <a:lvl4pPr marL="1216152" marR="0" lvl="3" indent="-60452" algn="l" rtl="0">
              <a:spcBef>
                <a:spcPts val="400"/>
              </a:spcBef>
              <a:buClr>
                <a:schemeClr val="accent4"/>
              </a:buClr>
              <a:buSzPct val="100000"/>
              <a:buFont typeface="Arial"/>
              <a:buChar char="▪"/>
              <a:defRPr sz="2000" b="0" i="0" u="none" strike="noStrike" cap="none">
                <a:solidFill>
                  <a:schemeClr val="dk1"/>
                </a:solidFill>
                <a:latin typeface="Calibri"/>
                <a:ea typeface="Calibri"/>
                <a:cs typeface="Calibri"/>
                <a:sym typeface="Calibri"/>
              </a:defRPr>
            </a:lvl4pPr>
            <a:lvl5pPr marL="1426464" marR="0" lvl="4" indent="-67564" algn="l" rtl="0">
              <a:spcBef>
                <a:spcPts val="400"/>
              </a:spcBef>
              <a:buClr>
                <a:schemeClr val="accent5"/>
              </a:buClr>
              <a:buSzPct val="100000"/>
              <a:buFont typeface="Noto Sans Symbols"/>
              <a:buChar char="•"/>
              <a:defRPr sz="2000" b="0" i="0" u="none" strike="noStrike" cap="none">
                <a:solidFill>
                  <a:schemeClr val="dk1"/>
                </a:solidFill>
                <a:latin typeface="Calibri"/>
                <a:ea typeface="Calibri"/>
                <a:cs typeface="Calibri"/>
                <a:sym typeface="Calibri"/>
              </a:defRPr>
            </a:lvl5pPr>
            <a:lvl6pPr marL="1627632" marR="0" lvl="5" indent="-65532" algn="l" rtl="0">
              <a:spcBef>
                <a:spcPts val="400"/>
              </a:spcBef>
              <a:buClr>
                <a:schemeClr val="accent6"/>
              </a:buClr>
              <a:buSzPct val="100000"/>
              <a:buFont typeface="Noto Sans Symbols"/>
              <a:buChar char="⚫"/>
              <a:defRPr sz="2000" b="0" i="0" u="none" strike="noStrike" cap="none">
                <a:solidFill>
                  <a:schemeClr val="dk1"/>
                </a:solidFill>
                <a:latin typeface="Calibri"/>
                <a:ea typeface="Calibri"/>
                <a:cs typeface="Calibri"/>
                <a:sym typeface="Calibri"/>
              </a:defRPr>
            </a:lvl6pPr>
            <a:lvl7pPr marL="1828800" marR="0" lvl="6" indent="-63500" algn="l" rtl="0">
              <a:spcBef>
                <a:spcPts val="400"/>
              </a:spcBef>
              <a:buClr>
                <a:schemeClr val="accent1"/>
              </a:buClr>
              <a:buSzPct val="100000"/>
              <a:buFont typeface="Noto Sans Symbols"/>
              <a:buChar char="⚫"/>
              <a:defRPr sz="2000" b="0" i="0" u="none" strike="noStrike" cap="none">
                <a:solidFill>
                  <a:schemeClr val="dk1"/>
                </a:solidFill>
                <a:latin typeface="Calibri"/>
                <a:ea typeface="Calibri"/>
                <a:cs typeface="Calibri"/>
                <a:sym typeface="Calibri"/>
              </a:defRPr>
            </a:lvl7pPr>
            <a:lvl8pPr marL="2029968" marR="0" lvl="7" indent="-61467" algn="l" rtl="0">
              <a:spcBef>
                <a:spcPts val="400"/>
              </a:spcBef>
              <a:buClr>
                <a:schemeClr val="accent2"/>
              </a:buClr>
              <a:buSzPct val="100000"/>
              <a:buFont typeface="Noto Sans Symbols"/>
              <a:buChar char="⚫"/>
              <a:defRPr sz="2000" b="0" i="0" u="none" strike="noStrike" cap="none">
                <a:solidFill>
                  <a:schemeClr val="dk1"/>
                </a:solidFill>
                <a:latin typeface="Calibri"/>
                <a:ea typeface="Calibri"/>
                <a:cs typeface="Calibri"/>
                <a:sym typeface="Calibri"/>
              </a:defRPr>
            </a:lvl8pPr>
            <a:lvl9pPr marL="2231136" marR="0" lvl="8" indent="-59435" algn="l" rtl="0">
              <a:spcBef>
                <a:spcPts val="400"/>
              </a:spcBef>
              <a:buClr>
                <a:schemeClr val="accent3"/>
              </a:buClr>
              <a:buSzPct val="100000"/>
              <a:buFont typeface="Noto Sans Symbols"/>
              <a:buChar char="⚫"/>
              <a:defRPr sz="20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body" idx="2"/>
          </p:nvPr>
        </p:nvSpPr>
        <p:spPr>
          <a:xfrm>
            <a:off x="167838" y="1730017"/>
            <a:ext cx="2468880" cy="4572000"/>
          </a:xfrm>
          <a:prstGeom prst="rect">
            <a:avLst/>
          </a:prstGeom>
          <a:noFill/>
          <a:ln>
            <a:noFill/>
          </a:ln>
        </p:spPr>
        <p:txBody>
          <a:bodyPr lIns="91425" tIns="91425" rIns="91425" bIns="91425" anchor="t" anchorCtr="0"/>
          <a:lstStyle>
            <a:lvl1pPr marL="0" marR="0" lvl="0" indent="0" algn="l" rtl="0">
              <a:spcBef>
                <a:spcPts val="0"/>
              </a:spcBef>
              <a:buClr>
                <a:schemeClr val="accent1"/>
              </a:buClr>
              <a:buFont typeface="Noto Sans Symbols"/>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accent2"/>
              </a:buClr>
              <a:buFont typeface="Noto Sans Symbols"/>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accent3"/>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accent4"/>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accent5"/>
              </a:buClr>
              <a:buFont typeface="Noto Sans Symbols"/>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accent6"/>
              </a:buClr>
              <a:buFont typeface="Noto Sans Symbols"/>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accent1"/>
              </a:buClr>
              <a:buFont typeface="Noto Sans Symbols"/>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accent2"/>
              </a:buClr>
              <a:buFont typeface="Noto Sans Symbols"/>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accent3"/>
              </a:buClr>
              <a:buFont typeface="Noto Sans Symbols"/>
              <a:buNone/>
              <a:defRPr sz="9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a:solidFill>
                  <a:srgbClr val="414141"/>
                </a:solidFill>
                <a:latin typeface="Calibri"/>
                <a:ea typeface="Calibri"/>
                <a:cs typeface="Calibri"/>
                <a:sym typeface="Calibri"/>
              </a:rPr>
              <a:t>‹#›</a:t>
            </a:fld>
            <a:endParaRPr lang="en-IE" sz="1200">
              <a:solidFill>
                <a:srgbClr val="414141"/>
              </a:solidFill>
              <a:latin typeface="Calibri"/>
              <a:ea typeface="Calibri"/>
              <a:cs typeface="Calibri"/>
              <a:sym typeface="Calibri"/>
            </a:endParaRPr>
          </a:p>
        </p:txBody>
      </p:sp>
      <p:sp>
        <p:nvSpPr>
          <p:cNvPr id="83" name="Shape 83"/>
          <p:cNvSpPr/>
          <p:nvPr/>
        </p:nvSpPr>
        <p:spPr>
          <a:xfrm>
            <a:off x="2855736" y="0"/>
            <a:ext cx="45719" cy="1453895"/>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84" name="Shape 84"/>
          <p:cNvSpPr/>
          <p:nvPr/>
        </p:nvSpPr>
        <p:spPr>
          <a:xfrm>
            <a:off x="2855736" y="0"/>
            <a:ext cx="45719" cy="1453895"/>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Shape 6"/>
          <p:cNvSpPr/>
          <p:nvPr/>
        </p:nvSpPr>
        <p:spPr>
          <a:xfrm>
            <a:off x="0" y="1435895"/>
            <a:ext cx="9144000" cy="45719"/>
          </a:xfrm>
          <a:prstGeom prst="rect">
            <a:avLst/>
          </a:prstGeom>
          <a:solidFill>
            <a:srgbClr val="FFFFFF"/>
          </a:solidFill>
          <a:ln>
            <a:noFill/>
          </a:ln>
          <a:effectLst>
            <a:outerShdw blurRad="31750" dist="10159" dir="5400000" algn="tl" rotWithShape="0">
              <a:srgbClr val="000000">
                <a:alpha val="60000"/>
              </a:srgbClr>
            </a:outerShdw>
          </a:effectLst>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
        <p:nvSpPr>
          <p:cNvPr id="7" name="Shape 7"/>
          <p:cNvSpPr/>
          <p:nvPr/>
        </p:nvSpPr>
        <p:spPr>
          <a:xfrm>
            <a:off x="0" y="0"/>
            <a:ext cx="9143998" cy="1433732"/>
          </a:xfrm>
          <a:prstGeom prst="rect">
            <a:avLst/>
          </a:prstGeom>
          <a:solidFill>
            <a:srgbClr val="00000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
        <p:nvSpPr>
          <p:cNvPr id="8" name="Shape 8"/>
          <p:cNvSpPr txBox="1">
            <a:spLocks noGrp="1"/>
          </p:cNvSpPr>
          <p:nvPr>
            <p:ph type="title"/>
          </p:nvPr>
        </p:nvSpPr>
        <p:spPr>
          <a:xfrm>
            <a:off x="457200" y="152400"/>
            <a:ext cx="8229600" cy="1251062"/>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9" name="Shape 9"/>
          <p:cNvSpPr txBox="1">
            <a:spLocks noGrp="1"/>
          </p:cNvSpPr>
          <p:nvPr>
            <p:ph type="body" idx="1"/>
          </p:nvPr>
        </p:nvSpPr>
        <p:spPr>
          <a:xfrm>
            <a:off x="457200" y="1775191"/>
            <a:ext cx="8229600" cy="4625608"/>
          </a:xfrm>
          <a:prstGeom prst="rect">
            <a:avLst/>
          </a:prstGeom>
          <a:noFill/>
          <a:ln>
            <a:noFill/>
          </a:ln>
        </p:spPr>
        <p:txBody>
          <a:bodyPr lIns="91425" tIns="91425" rIns="91425" bIns="91425" anchor="t" anchorCtr="0"/>
          <a:lstStyle>
            <a:lvl1pPr marL="438912" marR="0" lvl="0" indent="-162052" algn="l" rtl="0">
              <a:spcBef>
                <a:spcPts val="0"/>
              </a:spcBef>
              <a:buClr>
                <a:schemeClr val="accent1"/>
              </a:buClr>
              <a:buSzPct val="80000"/>
              <a:buFont typeface="Noto Sans Symbols"/>
              <a:buChar char="◼"/>
              <a:defRPr sz="3200" b="0" i="0" u="none" strike="noStrike" cap="none">
                <a:solidFill>
                  <a:schemeClr val="lt1"/>
                </a:solidFill>
                <a:latin typeface="Calibri"/>
                <a:ea typeface="Calibri"/>
                <a:cs typeface="Calibri"/>
                <a:sym typeface="Calibri"/>
              </a:defRPr>
            </a:lvl1pPr>
            <a:lvl2pPr marL="731520" marR="0" lvl="1" indent="-114300" algn="l" rtl="0">
              <a:spcBef>
                <a:spcPts val="560"/>
              </a:spcBef>
              <a:buClr>
                <a:schemeClr val="accent2"/>
              </a:buClr>
              <a:buSzPct val="90000"/>
              <a:buFont typeface="Noto Sans Symbols"/>
              <a:buChar char="▪"/>
              <a:defRPr sz="2800" b="0" i="0" u="none" strike="noStrike" cap="none">
                <a:solidFill>
                  <a:schemeClr val="lt1"/>
                </a:solidFill>
                <a:latin typeface="Calibri"/>
                <a:ea typeface="Calibri"/>
                <a:cs typeface="Calibri"/>
                <a:sym typeface="Calibri"/>
              </a:defRPr>
            </a:lvl2pPr>
            <a:lvl3pPr marL="996696" marR="0" lvl="2" indent="-82296" algn="l" rtl="0">
              <a:spcBef>
                <a:spcPts val="480"/>
              </a:spcBef>
              <a:buClr>
                <a:schemeClr val="accent3"/>
              </a:buClr>
              <a:buSzPct val="100000"/>
              <a:buFont typeface="Arial"/>
              <a:buChar char="▪"/>
              <a:defRPr sz="2400" b="0" i="0" u="none" strike="noStrike" cap="none">
                <a:solidFill>
                  <a:schemeClr val="lt1"/>
                </a:solidFill>
                <a:latin typeface="Calibri"/>
                <a:ea typeface="Calibri"/>
                <a:cs typeface="Calibri"/>
                <a:sym typeface="Calibri"/>
              </a:defRPr>
            </a:lvl3pPr>
            <a:lvl4pPr marL="1216152" marR="0" lvl="3" indent="-60452" algn="l" rtl="0">
              <a:spcBef>
                <a:spcPts val="400"/>
              </a:spcBef>
              <a:buClr>
                <a:schemeClr val="accent4"/>
              </a:buClr>
              <a:buSzPct val="100000"/>
              <a:buFont typeface="Arial"/>
              <a:buChar char="▪"/>
              <a:defRPr sz="2000" b="0" i="0" u="none" strike="noStrike" cap="none">
                <a:solidFill>
                  <a:schemeClr val="lt1"/>
                </a:solidFill>
                <a:latin typeface="Calibri"/>
                <a:ea typeface="Calibri"/>
                <a:cs typeface="Calibri"/>
                <a:sym typeface="Calibri"/>
              </a:defRPr>
            </a:lvl4pPr>
            <a:lvl5pPr marL="1426464" marR="0" lvl="4" indent="-67564" algn="l" rtl="0">
              <a:spcBef>
                <a:spcPts val="400"/>
              </a:spcBef>
              <a:buClr>
                <a:schemeClr val="accent5"/>
              </a:buClr>
              <a:buSzPct val="100000"/>
              <a:buFont typeface="Noto Sans Symbols"/>
              <a:buChar char="•"/>
              <a:defRPr sz="2000" b="0" i="0" u="none" strike="noStrike" cap="none">
                <a:solidFill>
                  <a:schemeClr val="lt1"/>
                </a:solidFill>
                <a:latin typeface="Calibri"/>
                <a:ea typeface="Calibri"/>
                <a:cs typeface="Calibri"/>
                <a:sym typeface="Calibri"/>
              </a:defRPr>
            </a:lvl5pPr>
            <a:lvl6pPr marL="1627632" marR="0" lvl="5" indent="-65532" algn="l" rtl="0">
              <a:spcBef>
                <a:spcPts val="400"/>
              </a:spcBef>
              <a:buClr>
                <a:schemeClr val="accent6"/>
              </a:buClr>
              <a:buSzPct val="100000"/>
              <a:buFont typeface="Noto Sans Symbols"/>
              <a:buChar char="⚫"/>
              <a:defRPr sz="2000" b="0" i="0" u="none" strike="noStrike" cap="none">
                <a:solidFill>
                  <a:schemeClr val="lt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lt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lt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lt1"/>
                </a:solidFill>
                <a:latin typeface="Calibri"/>
                <a:ea typeface="Calibri"/>
                <a:cs typeface="Calibri"/>
                <a:sym typeface="Calibri"/>
              </a:defRPr>
            </a:lvl9pPr>
          </a:lstStyle>
          <a:p>
            <a:endParaRPr/>
          </a:p>
        </p:txBody>
      </p:sp>
      <p:sp>
        <p:nvSpPr>
          <p:cNvPr id="10" name="Shape 10"/>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11" name="Shape 11"/>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lt1"/>
                </a:solidFill>
                <a:latin typeface="Calibri"/>
                <a:ea typeface="Calibri"/>
                <a:cs typeface="Calibri"/>
                <a:sym typeface="Calibri"/>
              </a:defRPr>
            </a:lvl1pPr>
            <a:lvl2pPr marL="457200" marR="0" lvl="1" indent="0" algn="l" rtl="0">
              <a:spcBef>
                <a:spcPts val="0"/>
              </a:spcBef>
              <a:buNone/>
              <a:defRPr sz="1800" b="0" i="0" u="none" strike="noStrike" cap="none">
                <a:solidFill>
                  <a:schemeClr val="lt1"/>
                </a:solidFill>
                <a:latin typeface="Calibri"/>
                <a:ea typeface="Calibri"/>
                <a:cs typeface="Calibri"/>
                <a:sym typeface="Calibri"/>
              </a:defRPr>
            </a:lvl2pPr>
            <a:lvl3pPr marL="914400" marR="0" lvl="2" indent="0" algn="l" rtl="0">
              <a:spcBef>
                <a:spcPts val="0"/>
              </a:spcBef>
              <a:buNone/>
              <a:defRPr sz="1800" b="0" i="0" u="none" strike="noStrike" cap="none">
                <a:solidFill>
                  <a:schemeClr val="lt1"/>
                </a:solidFill>
                <a:latin typeface="Calibri"/>
                <a:ea typeface="Calibri"/>
                <a:cs typeface="Calibri"/>
                <a:sym typeface="Calibri"/>
              </a:defRPr>
            </a:lvl3pPr>
            <a:lvl4pPr marL="1371600" marR="0" lvl="3" indent="0" algn="l" rtl="0">
              <a:spcBef>
                <a:spcPts val="0"/>
              </a:spcBef>
              <a:buNone/>
              <a:defRPr sz="1800" b="0" i="0" u="none" strike="noStrike" cap="none">
                <a:solidFill>
                  <a:schemeClr val="lt1"/>
                </a:solidFill>
                <a:latin typeface="Calibri"/>
                <a:ea typeface="Calibri"/>
                <a:cs typeface="Calibri"/>
                <a:sym typeface="Calibri"/>
              </a:defRPr>
            </a:lvl4pPr>
            <a:lvl5pPr marL="1828800" marR="0" lvl="4" indent="0" algn="l" rtl="0">
              <a:spcBef>
                <a:spcPts val="0"/>
              </a:spcBef>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None/>
              <a:defRPr sz="1800" b="0" i="0" u="none" strike="noStrike" cap="none">
                <a:solidFill>
                  <a:schemeClr val="lt1"/>
                </a:solidFill>
                <a:latin typeface="Calibri"/>
                <a:ea typeface="Calibri"/>
                <a:cs typeface="Calibri"/>
                <a:sym typeface="Calibri"/>
              </a:defRPr>
            </a:lvl9pPr>
          </a:lstStyle>
          <a:p>
            <a:endParaRPr/>
          </a:p>
        </p:txBody>
      </p:sp>
      <p:sp>
        <p:nvSpPr>
          <p:cNvPr id="12" name="Shape 12"/>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b="0" i="0" u="none" strike="noStrike" cap="none">
                <a:solidFill>
                  <a:schemeClr val="lt1"/>
                </a:solidFill>
                <a:latin typeface="Calibri"/>
                <a:ea typeface="Calibri"/>
                <a:cs typeface="Calibri"/>
                <a:sym typeface="Calibri"/>
              </a:rPr>
              <a:t>‹#›</a:t>
            </a:fld>
            <a:endParaRPr lang="en-IE" sz="1200" b="0" i="0" u="none" strike="noStrike" cap="none">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
        <p:cNvGrpSpPr/>
        <p:nvPr/>
      </p:nvGrpSpPr>
      <p:grpSpPr>
        <a:xfrm>
          <a:off x="0" y="0"/>
          <a:ext cx="0" cy="0"/>
          <a:chOff x="0" y="0"/>
          <a:chExt cx="0" cy="0"/>
        </a:xfrm>
      </p:grpSpPr>
      <p:sp>
        <p:nvSpPr>
          <p:cNvPr id="22" name="Shape 22"/>
          <p:cNvSpPr/>
          <p:nvPr/>
        </p:nvSpPr>
        <p:spPr>
          <a:xfrm>
            <a:off x="0" y="1435895"/>
            <a:ext cx="9144000" cy="45719"/>
          </a:xfrm>
          <a:prstGeom prst="rect">
            <a:avLst/>
          </a:prstGeom>
          <a:solidFill>
            <a:srgbClr val="FFFFFF"/>
          </a:solidFill>
          <a:ln>
            <a:noFill/>
          </a:ln>
          <a:effectLst>
            <a:outerShdw blurRad="31750" dist="10159" dir="5400000" algn="tl" rotWithShape="0">
              <a:srgbClr val="000000">
                <a:alpha val="60000"/>
              </a:srgbClr>
            </a:outerShdw>
          </a:effectLst>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
        <p:nvSpPr>
          <p:cNvPr id="23" name="Shape 23"/>
          <p:cNvSpPr/>
          <p:nvPr/>
        </p:nvSpPr>
        <p:spPr>
          <a:xfrm>
            <a:off x="0" y="0"/>
            <a:ext cx="9143998" cy="1433732"/>
          </a:xfrm>
          <a:prstGeom prst="rect">
            <a:avLst/>
          </a:prstGeom>
          <a:solidFill>
            <a:srgbClr val="00000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sp>
        <p:nvSpPr>
          <p:cNvPr id="24" name="Shape 24"/>
          <p:cNvSpPr txBox="1">
            <a:spLocks noGrp="1"/>
          </p:cNvSpPr>
          <p:nvPr>
            <p:ph type="title"/>
          </p:nvPr>
        </p:nvSpPr>
        <p:spPr>
          <a:xfrm>
            <a:off x="457200" y="152400"/>
            <a:ext cx="8229600" cy="1251062"/>
          </a:xfrm>
          <a:prstGeom prst="rect">
            <a:avLst/>
          </a:prstGeom>
          <a:noFill/>
          <a:ln>
            <a:noFill/>
          </a:ln>
        </p:spPr>
        <p:txBody>
          <a:bodyPr lIns="91425" tIns="91425" rIns="91425" bIns="91425" anchor="ctr" anchorCtr="0"/>
          <a:lstStyle>
            <a:lvl1pPr marL="0" marR="0" lvl="0" indent="0" algn="l" rtl="0">
              <a:spcBef>
                <a:spcPts val="0"/>
              </a:spcBef>
              <a:buClr>
                <a:srgbClr val="FFC700"/>
              </a:buClr>
              <a:buFont typeface="Calibri"/>
              <a:buNone/>
              <a:defRPr sz="4500" b="1" i="0" u="none" strike="noStrike" cap="none">
                <a:solidFill>
                  <a:srgbClr val="FFC700"/>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5" name="Shape 25"/>
          <p:cNvSpPr txBox="1">
            <a:spLocks noGrp="1"/>
          </p:cNvSpPr>
          <p:nvPr>
            <p:ph type="body" idx="1"/>
          </p:nvPr>
        </p:nvSpPr>
        <p:spPr>
          <a:xfrm>
            <a:off x="457200" y="1775191"/>
            <a:ext cx="8229600" cy="4625608"/>
          </a:xfrm>
          <a:prstGeom prst="rect">
            <a:avLst/>
          </a:prstGeom>
          <a:noFill/>
          <a:ln>
            <a:noFill/>
          </a:ln>
        </p:spPr>
        <p:txBody>
          <a:bodyPr lIns="91425" tIns="91425" rIns="91425" bIns="91425" anchor="t" anchorCtr="0"/>
          <a:lstStyle>
            <a:lvl1pPr marL="438912" marR="0" lvl="0" indent="-162052" algn="l" rtl="0">
              <a:spcBef>
                <a:spcPts val="0"/>
              </a:spcBef>
              <a:buClr>
                <a:schemeClr val="accent1"/>
              </a:buClr>
              <a:buSzPct val="80000"/>
              <a:buFont typeface="Noto Sans Symbols"/>
              <a:buChar char="◼"/>
              <a:defRPr sz="3200" b="0" i="0" u="none" strike="noStrike" cap="none">
                <a:solidFill>
                  <a:schemeClr val="dk1"/>
                </a:solidFill>
                <a:latin typeface="Calibri"/>
                <a:ea typeface="Calibri"/>
                <a:cs typeface="Calibri"/>
                <a:sym typeface="Calibri"/>
              </a:defRPr>
            </a:lvl1pPr>
            <a:lvl2pPr marL="731520" marR="0" lvl="1" indent="-114300" algn="l" rtl="0">
              <a:spcBef>
                <a:spcPts val="560"/>
              </a:spcBef>
              <a:buClr>
                <a:schemeClr val="accent2"/>
              </a:buClr>
              <a:buSzPct val="90000"/>
              <a:buFont typeface="Noto Sans Symbols"/>
              <a:buChar char="▪"/>
              <a:defRPr sz="2800" b="0" i="0" u="none" strike="noStrike" cap="none">
                <a:solidFill>
                  <a:schemeClr val="dk1"/>
                </a:solidFill>
                <a:latin typeface="Calibri"/>
                <a:ea typeface="Calibri"/>
                <a:cs typeface="Calibri"/>
                <a:sym typeface="Calibri"/>
              </a:defRPr>
            </a:lvl2pPr>
            <a:lvl3pPr marL="996696" marR="0" lvl="2" indent="-82296" algn="l" rtl="0">
              <a:spcBef>
                <a:spcPts val="480"/>
              </a:spcBef>
              <a:buClr>
                <a:schemeClr val="accent3"/>
              </a:buClr>
              <a:buSzPct val="100000"/>
              <a:buFont typeface="Arial"/>
              <a:buChar char="▪"/>
              <a:defRPr sz="2400" b="0" i="0" u="none" strike="noStrike" cap="none">
                <a:solidFill>
                  <a:schemeClr val="dk1"/>
                </a:solidFill>
                <a:latin typeface="Calibri"/>
                <a:ea typeface="Calibri"/>
                <a:cs typeface="Calibri"/>
                <a:sym typeface="Calibri"/>
              </a:defRPr>
            </a:lvl3pPr>
            <a:lvl4pPr marL="1216152" marR="0" lvl="3" indent="-60452" algn="l" rtl="0">
              <a:spcBef>
                <a:spcPts val="400"/>
              </a:spcBef>
              <a:buClr>
                <a:schemeClr val="accent4"/>
              </a:buClr>
              <a:buSzPct val="100000"/>
              <a:buFont typeface="Arial"/>
              <a:buChar char="▪"/>
              <a:defRPr sz="2000" b="0" i="0" u="none" strike="noStrike" cap="none">
                <a:solidFill>
                  <a:schemeClr val="dk1"/>
                </a:solidFill>
                <a:latin typeface="Calibri"/>
                <a:ea typeface="Calibri"/>
                <a:cs typeface="Calibri"/>
                <a:sym typeface="Calibri"/>
              </a:defRPr>
            </a:lvl4pPr>
            <a:lvl5pPr marL="1426464" marR="0" lvl="4" indent="-67564" algn="l" rtl="0">
              <a:spcBef>
                <a:spcPts val="400"/>
              </a:spcBef>
              <a:buClr>
                <a:schemeClr val="accent5"/>
              </a:buClr>
              <a:buSzPct val="100000"/>
              <a:buFont typeface="Noto Sans Symbols"/>
              <a:buChar char="•"/>
              <a:defRPr sz="2000" b="0" i="0" u="none" strike="noStrike" cap="none">
                <a:solidFill>
                  <a:schemeClr val="dk1"/>
                </a:solidFill>
                <a:latin typeface="Calibri"/>
                <a:ea typeface="Calibri"/>
                <a:cs typeface="Calibri"/>
                <a:sym typeface="Calibri"/>
              </a:defRPr>
            </a:lvl5pPr>
            <a:lvl6pPr marL="1627632" marR="0" lvl="5" indent="-65532" algn="l" rtl="0">
              <a:spcBef>
                <a:spcPts val="400"/>
              </a:spcBef>
              <a:buClr>
                <a:schemeClr val="accent6"/>
              </a:buClr>
              <a:buSzPct val="100000"/>
              <a:buFont typeface="Noto Sans Symbols"/>
              <a:buChar char="⚫"/>
              <a:defRPr sz="2000" b="0" i="0" u="none" strike="noStrike" cap="none">
                <a:solidFill>
                  <a:schemeClr val="dk1"/>
                </a:solidFill>
                <a:latin typeface="Calibri"/>
                <a:ea typeface="Calibri"/>
                <a:cs typeface="Calibri"/>
                <a:sym typeface="Calibri"/>
              </a:defRPr>
            </a:lvl6pPr>
            <a:lvl7pPr marL="1828800" marR="0" lvl="6" indent="-76200" algn="l" rtl="0">
              <a:spcBef>
                <a:spcPts val="360"/>
              </a:spcBef>
              <a:buClr>
                <a:schemeClr val="accent1"/>
              </a:buClr>
              <a:buSzPct val="100000"/>
              <a:buFont typeface="Noto Sans Symbols"/>
              <a:buChar char="⚫"/>
              <a:defRPr sz="1800" b="0" i="0" u="none" strike="noStrike" cap="none">
                <a:solidFill>
                  <a:schemeClr val="dk1"/>
                </a:solidFill>
                <a:latin typeface="Calibri"/>
                <a:ea typeface="Calibri"/>
                <a:cs typeface="Calibri"/>
                <a:sym typeface="Calibri"/>
              </a:defRPr>
            </a:lvl7pPr>
            <a:lvl8pPr marL="2029968" marR="0" lvl="7" indent="-74167" algn="l" rtl="0">
              <a:spcBef>
                <a:spcPts val="360"/>
              </a:spcBef>
              <a:buClr>
                <a:schemeClr val="accent2"/>
              </a:buClr>
              <a:buSzPct val="100000"/>
              <a:buFont typeface="Noto Sans Symbols"/>
              <a:buChar char="⚫"/>
              <a:defRPr sz="1800" b="0" i="0" u="none" strike="noStrike" cap="none">
                <a:solidFill>
                  <a:schemeClr val="dk1"/>
                </a:solidFill>
                <a:latin typeface="Calibri"/>
                <a:ea typeface="Calibri"/>
                <a:cs typeface="Calibri"/>
                <a:sym typeface="Calibri"/>
              </a:defRPr>
            </a:lvl8pPr>
            <a:lvl9pPr marL="2231136" marR="0" lvl="8" indent="-72135" algn="l" rtl="0">
              <a:spcBef>
                <a:spcPts val="360"/>
              </a:spcBef>
              <a:buClr>
                <a:schemeClr val="accent3"/>
              </a:buClr>
              <a:buSzPct val="100000"/>
              <a:buFont typeface="Noto Sans Symbols"/>
              <a:buChar char="⚫"/>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dt" idx="10"/>
          </p:nvPr>
        </p:nvSpPr>
        <p:spPr>
          <a:xfrm>
            <a:off x="457200" y="6476998"/>
            <a:ext cx="213359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ftr" idx="11"/>
          </p:nvPr>
        </p:nvSpPr>
        <p:spPr>
          <a:xfrm>
            <a:off x="2640596" y="6476998"/>
            <a:ext cx="5507719" cy="274319"/>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rgbClr val="41414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8" name="Shape 28"/>
          <p:cNvSpPr txBox="1">
            <a:spLocks noGrp="1"/>
          </p:cNvSpPr>
          <p:nvPr>
            <p:ph type="sldNum" idx="12"/>
          </p:nvPr>
        </p:nvSpPr>
        <p:spPr>
          <a:xfrm>
            <a:off x="8204396" y="6476998"/>
            <a:ext cx="733864" cy="274319"/>
          </a:xfrm>
          <a:prstGeom prst="rect">
            <a:avLst/>
          </a:prstGeom>
          <a:noFill/>
          <a:ln>
            <a:noFill/>
          </a:ln>
        </p:spPr>
        <p:txBody>
          <a:bodyPr lIns="91425" tIns="45700" rIns="91425" bIns="0" anchor="b" anchorCtr="0">
            <a:noAutofit/>
          </a:bodyPr>
          <a:lstStyle/>
          <a:p>
            <a:pPr marL="0" marR="0" lvl="0" indent="0" algn="r" rtl="0">
              <a:spcBef>
                <a:spcPts val="0"/>
              </a:spcBef>
              <a:buSzPct val="25000"/>
              <a:buNone/>
            </a:pPr>
            <a:fld id="{00000000-1234-1234-1234-123412341234}" type="slidenum">
              <a:rPr lang="en-IE" sz="1200" b="0" i="0" u="none" strike="noStrike" cap="none">
                <a:solidFill>
                  <a:srgbClr val="414141"/>
                </a:solidFill>
                <a:latin typeface="Calibri"/>
                <a:ea typeface="Calibri"/>
                <a:cs typeface="Calibri"/>
                <a:sym typeface="Calibri"/>
              </a:rPr>
              <a:t>‹#›</a:t>
            </a:fld>
            <a:endParaRPr lang="en-IE" sz="1200" b="0" i="0" u="none" strike="noStrike" cap="none">
              <a:solidFill>
                <a:srgbClr val="41414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a:spLocks noGrp="1"/>
          </p:cNvSpPr>
          <p:nvPr>
            <p:ph type="ctrTitle"/>
          </p:nvPr>
        </p:nvSpPr>
        <p:spPr>
          <a:xfrm>
            <a:off x="685800" y="0"/>
            <a:ext cx="8077200" cy="5029200"/>
          </a:xfrm>
          <a:prstGeom prst="rect">
            <a:avLst/>
          </a:prstGeom>
          <a:noFill/>
          <a:ln>
            <a:noFill/>
          </a:ln>
        </p:spPr>
        <p:txBody>
          <a:bodyPr lIns="91425" tIns="0" rIns="45700" bIns="0" anchor="t" anchorCtr="0">
            <a:noAutofit/>
          </a:bodyPr>
          <a:lstStyle/>
          <a:p>
            <a:pPr marL="0" marR="0" lvl="0" indent="0" algn="ctr" rtl="0">
              <a:spcBef>
                <a:spcPts val="0"/>
              </a:spcBef>
              <a:buClr>
                <a:srgbClr val="FFC700"/>
              </a:buClr>
              <a:buSzPct val="25000"/>
              <a:buFont typeface="Calibri"/>
              <a:buNone/>
            </a:pPr>
            <a:r>
              <a:rPr lang="en-IE" sz="6600" b="1" i="0" u="none" strike="noStrike" cap="none">
                <a:solidFill>
                  <a:srgbClr val="FFC700"/>
                </a:solidFill>
                <a:latin typeface="Calibri"/>
                <a:ea typeface="Calibri"/>
                <a:cs typeface="Calibri"/>
                <a:sym typeface="Calibri"/>
              </a:rPr>
              <a:t>RENAISSANCE</a:t>
            </a:r>
          </a:p>
        </p:txBody>
      </p:sp>
      <p:sp>
        <p:nvSpPr>
          <p:cNvPr id="113" name="Shape 113"/>
          <p:cNvSpPr txBox="1">
            <a:spLocks noGrp="1"/>
          </p:cNvSpPr>
          <p:nvPr>
            <p:ph type="subTitle" idx="1"/>
          </p:nvPr>
        </p:nvSpPr>
        <p:spPr>
          <a:xfrm>
            <a:off x="685800" y="1828800"/>
            <a:ext cx="8077199" cy="1499615"/>
          </a:xfrm>
          <a:prstGeom prst="rect">
            <a:avLst/>
          </a:prstGeom>
          <a:noFill/>
          <a:ln>
            <a:noFill/>
          </a:ln>
        </p:spPr>
        <p:txBody>
          <a:bodyPr lIns="118850" tIns="0" rIns="45700" bIns="0" anchor="b" anchorCtr="0">
            <a:noAutofit/>
          </a:bodyPr>
          <a:lstStyle/>
          <a:p>
            <a:pPr marL="0" marR="0" lvl="0" indent="0" algn="l" rtl="0">
              <a:spcBef>
                <a:spcPts val="0"/>
              </a:spcBef>
              <a:buClr>
                <a:schemeClr val="accent1"/>
              </a:buClr>
              <a:buSzPct val="25000"/>
              <a:buFont typeface="Noto Sans Symbols"/>
              <a:buNone/>
            </a:pPr>
            <a:endParaRPr sz="2000" b="0" i="0" u="none" strike="noStrike" cap="none">
              <a:solidFill>
                <a:srgbClr val="FFFFFF"/>
              </a:solidFill>
              <a:latin typeface="Calibri"/>
              <a:ea typeface="Calibri"/>
              <a:cs typeface="Calibri"/>
              <a:sym typeface="Calibri"/>
            </a:endParaRPr>
          </a:p>
        </p:txBody>
      </p:sp>
      <p:pic>
        <p:nvPicPr>
          <p:cNvPr id="114" name="Shape 114" descr="C:\Users\Caroline\Desktop\10253290_856760441016522_1690598908_n.jpg"/>
          <p:cNvPicPr preferRelativeResize="0"/>
          <p:nvPr/>
        </p:nvPicPr>
        <p:blipFill rotWithShape="1">
          <a:blip r:embed="rId3">
            <a:alphaModFix/>
          </a:blip>
          <a:srcRect/>
          <a:stretch/>
        </p:blipFill>
        <p:spPr>
          <a:xfrm>
            <a:off x="503550" y="972925"/>
            <a:ext cx="7752300" cy="5168400"/>
          </a:xfrm>
          <a:prstGeom prst="rect">
            <a:avLst/>
          </a:prstGeom>
          <a:noFill/>
          <a:ln>
            <a:noFill/>
          </a:ln>
        </p:spPr>
      </p:pic>
      <p:sp>
        <p:nvSpPr>
          <p:cNvPr id="115" name="Shape 115"/>
          <p:cNvSpPr txBox="1"/>
          <p:nvPr/>
        </p:nvSpPr>
        <p:spPr>
          <a:xfrm>
            <a:off x="503550" y="5854800"/>
            <a:ext cx="3831900" cy="213600"/>
          </a:xfrm>
          <a:prstGeom prst="rect">
            <a:avLst/>
          </a:prstGeom>
          <a:noFill/>
          <a:ln>
            <a:noFill/>
          </a:ln>
        </p:spPr>
        <p:txBody>
          <a:bodyPr lIns="91425" tIns="91425" rIns="91425" bIns="91425" anchor="t" anchorCtr="0">
            <a:noAutofit/>
          </a:bodyPr>
          <a:lstStyle/>
          <a:p>
            <a:pPr lvl="0">
              <a:spcBef>
                <a:spcPts val="0"/>
              </a:spcBef>
              <a:buNone/>
            </a:pPr>
            <a:r>
              <a:rPr lang="en-IE">
                <a:solidFill>
                  <a:srgbClr val="FFFFFF"/>
                </a:solidFill>
              </a:rPr>
              <a:t>Credit: Caroline Mc Corriston</a:t>
            </a:r>
          </a:p>
        </p:txBody>
      </p:sp>
      <p:pic>
        <p:nvPicPr>
          <p:cNvPr id="116" name="Shape 116"/>
          <p:cNvPicPr preferRelativeResize="0"/>
          <p:nvPr/>
        </p:nvPicPr>
        <p:blipFill>
          <a:blip r:embed="rId4">
            <a:alphaModFix/>
          </a:blip>
          <a:stretch>
            <a:fillRect/>
          </a:stretch>
        </p:blipFill>
        <p:spPr>
          <a:xfrm>
            <a:off x="6592241" y="6272050"/>
            <a:ext cx="2551749" cy="509750"/>
          </a:xfrm>
          <a:prstGeom prst="rect">
            <a:avLst/>
          </a:prstGeom>
          <a:noFill/>
          <a:ln>
            <a:noFill/>
          </a:ln>
        </p:spPr>
      </p:pic>
      <p:sp>
        <p:nvSpPr>
          <p:cNvPr id="117" name="Shape 117"/>
          <p:cNvSpPr txBox="1"/>
          <p:nvPr/>
        </p:nvSpPr>
        <p:spPr>
          <a:xfrm>
            <a:off x="82225" y="6479825"/>
            <a:ext cx="4029300" cy="509700"/>
          </a:xfrm>
          <a:prstGeom prst="rect">
            <a:avLst/>
          </a:prstGeom>
          <a:noFill/>
          <a:ln>
            <a:noFill/>
          </a:ln>
        </p:spPr>
        <p:txBody>
          <a:bodyPr lIns="91425" tIns="91425" rIns="91425" bIns="91425" anchor="t" anchorCtr="0">
            <a:noAutofit/>
          </a:bodyPr>
          <a:lstStyle/>
          <a:p>
            <a:pPr lvl="0">
              <a:spcBef>
                <a:spcPts val="0"/>
              </a:spcBef>
              <a:buNone/>
            </a:pPr>
            <a:r>
              <a:rPr lang="en-IE" sz="1800">
                <a:solidFill>
                  <a:srgbClr val="FFFFFF"/>
                </a:solidFill>
              </a:rPr>
              <a:t>Caroline Mc Corriston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050" b="1" i="0" u="none" strike="noStrike" cap="none">
                <a:solidFill>
                  <a:srgbClr val="FFC700"/>
                </a:solidFill>
                <a:latin typeface="Calibri"/>
                <a:ea typeface="Calibri"/>
                <a:cs typeface="Calibri"/>
                <a:sym typeface="Calibri"/>
              </a:rPr>
              <a:t>The Last Supper, (1495-1498)</a:t>
            </a:r>
            <a:br>
              <a:rPr lang="en-IE" sz="4050" b="1" i="0" u="none" strike="noStrike" cap="none">
                <a:solidFill>
                  <a:srgbClr val="FFC700"/>
                </a:solidFill>
                <a:latin typeface="Calibri"/>
                <a:ea typeface="Calibri"/>
                <a:cs typeface="Calibri"/>
                <a:sym typeface="Calibri"/>
              </a:rPr>
            </a:br>
            <a:r>
              <a:rPr lang="en-IE" sz="4050" b="1" i="0" u="none" strike="noStrike" cap="none">
                <a:solidFill>
                  <a:srgbClr val="FFC700"/>
                </a:solidFill>
                <a:latin typeface="Calibri"/>
                <a:ea typeface="Calibri"/>
                <a:cs typeface="Calibri"/>
                <a:sym typeface="Calibri"/>
              </a:rPr>
              <a:t>Convent of Santa Maria Delle Grazie</a:t>
            </a:r>
          </a:p>
        </p:txBody>
      </p:sp>
      <p:sp>
        <p:nvSpPr>
          <p:cNvPr id="179" name="Shape 179"/>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pic>
        <p:nvPicPr>
          <p:cNvPr id="180" name="Shape 180"/>
          <p:cNvPicPr preferRelativeResize="0"/>
          <p:nvPr/>
        </p:nvPicPr>
        <p:blipFill>
          <a:blip r:embed="rId3">
            <a:alphaModFix/>
          </a:blip>
          <a:stretch>
            <a:fillRect/>
          </a:stretch>
        </p:blipFill>
        <p:spPr>
          <a:xfrm>
            <a:off x="455768" y="1775199"/>
            <a:ext cx="8232467" cy="46255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endParaRPr sz="4500" b="1" i="0" u="none" strike="noStrike" cap="none">
              <a:solidFill>
                <a:srgbClr val="FFC700"/>
              </a:solidFill>
              <a:latin typeface="Calibri"/>
              <a:ea typeface="Calibri"/>
              <a:cs typeface="Calibri"/>
              <a:sym typeface="Calibri"/>
            </a:endParaRPr>
          </a:p>
        </p:txBody>
      </p:sp>
      <p:sp>
        <p:nvSpPr>
          <p:cNvPr id="186" name="Shape 186"/>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pic>
        <p:nvPicPr>
          <p:cNvPr id="187" name="Shape 187"/>
          <p:cNvPicPr preferRelativeResize="0"/>
          <p:nvPr/>
        </p:nvPicPr>
        <p:blipFill>
          <a:blip r:embed="rId3">
            <a:alphaModFix/>
          </a:blip>
          <a:stretch>
            <a:fillRect/>
          </a:stretch>
        </p:blipFill>
        <p:spPr>
          <a:xfrm>
            <a:off x="0" y="642661"/>
            <a:ext cx="9144000" cy="60989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The Last Supper</a:t>
            </a:r>
          </a:p>
        </p:txBody>
      </p:sp>
      <p:sp>
        <p:nvSpPr>
          <p:cNvPr id="193" name="Shape 193"/>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Natural gestures and facial expressions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Silent and dramatic</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“One of you will betray me”</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Apostles are arranged in groups with some leaning towards Christ and some away</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Jesus remains serene and dignified</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Jesus is central figure-clever perspective lines</a:t>
            </a:r>
          </a:p>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Shape 198"/>
          <p:cNvSpPr/>
          <p:nvPr/>
        </p:nvSpPr>
        <p:spPr>
          <a:xfrm>
            <a:off x="467543" y="1484784"/>
            <a:ext cx="8208912" cy="612475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IE" sz="3200" b="0" i="0" u="none" strike="noStrike" cap="none">
                <a:solidFill>
                  <a:schemeClr val="dk1"/>
                </a:solidFill>
                <a:latin typeface="Calibri"/>
                <a:ea typeface="Calibri"/>
                <a:cs typeface="Calibri"/>
                <a:sym typeface="Calibri"/>
              </a:rPr>
              <a:t>A technique of mural painting  upon freshly laid lime plaster. Water is used to mix with the pigment and, with the setting of the plaster, the painting becomes an integral part of the wall.</a:t>
            </a:r>
          </a:p>
          <a:p>
            <a:pPr marL="0" marR="0" lvl="0" indent="0" algn="l" rtl="0">
              <a:spcBef>
                <a:spcPts val="0"/>
              </a:spcBef>
              <a:buNone/>
            </a:pPr>
            <a:endParaRPr sz="3200">
              <a:solidFill>
                <a:schemeClr val="dk1"/>
              </a:solidFill>
              <a:latin typeface="Calibri"/>
              <a:ea typeface="Calibri"/>
              <a:cs typeface="Calibri"/>
              <a:sym typeface="Calibri"/>
            </a:endParaRPr>
          </a:p>
          <a:p>
            <a:pPr marL="0" marR="0" lvl="0" indent="0" algn="l" rtl="0">
              <a:spcBef>
                <a:spcPts val="0"/>
              </a:spcBef>
              <a:buSzPct val="25000"/>
              <a:buNone/>
            </a:pPr>
            <a:r>
              <a:rPr lang="en-IE" sz="3200">
                <a:solidFill>
                  <a:schemeClr val="dk1"/>
                </a:solidFill>
                <a:latin typeface="Calibri"/>
                <a:ea typeface="Calibri"/>
                <a:cs typeface="Calibri"/>
                <a:sym typeface="Calibri"/>
              </a:rPr>
              <a:t>Leonardo hated the fast drying fresco-he liked to add detail-mixed oil with tempura paint-problems-within 20 years it began to disintegrate.</a:t>
            </a:r>
          </a:p>
          <a:p>
            <a:pPr marL="0" marR="0" lvl="0" indent="0" algn="l" rtl="0">
              <a:spcBef>
                <a:spcPts val="0"/>
              </a:spcBef>
              <a:buNone/>
            </a:pPr>
            <a:endParaRPr sz="3600">
              <a:solidFill>
                <a:schemeClr val="dk1"/>
              </a:solidFill>
              <a:latin typeface="Calibri"/>
              <a:ea typeface="Calibri"/>
              <a:cs typeface="Calibri"/>
              <a:sym typeface="Calibri"/>
            </a:endParaRPr>
          </a:p>
          <a:p>
            <a:pPr marL="0" marR="0" lvl="0" indent="0" algn="l" rtl="0">
              <a:spcBef>
                <a:spcPts val="0"/>
              </a:spcBef>
              <a:buNone/>
            </a:pPr>
            <a:endParaRPr sz="3600">
              <a:solidFill>
                <a:schemeClr val="dk1"/>
              </a:solidFill>
              <a:latin typeface="Calibri"/>
              <a:ea typeface="Calibri"/>
              <a:cs typeface="Calibri"/>
              <a:sym typeface="Calibri"/>
            </a:endParaRPr>
          </a:p>
        </p:txBody>
      </p:sp>
      <p:sp>
        <p:nvSpPr>
          <p:cNvPr id="199" name="Shape 199"/>
          <p:cNvSpPr txBox="1">
            <a:spLocks noGrp="1"/>
          </p:cNvSpPr>
          <p:nvPr>
            <p:ph type="title"/>
          </p:nvPr>
        </p:nvSpPr>
        <p:spPr>
          <a:xfrm>
            <a:off x="457200" y="152400"/>
            <a:ext cx="8229600" cy="1251062"/>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Fresco</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txBox="1">
            <a:spLocks noGrp="1"/>
          </p:cNvSpPr>
          <p:nvPr>
            <p:ph type="title"/>
          </p:nvPr>
        </p:nvSpPr>
        <p:spPr>
          <a:xfrm>
            <a:off x="457200" y="152400"/>
            <a:ext cx="8229600" cy="1251062"/>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An Intellectual</a:t>
            </a:r>
          </a:p>
        </p:txBody>
      </p:sp>
      <p:sp>
        <p:nvSpPr>
          <p:cNvPr id="205" name="Shape 205"/>
          <p:cNvSpPr txBox="1">
            <a:spLocks noGrp="1"/>
          </p:cNvSpPr>
          <p:nvPr>
            <p:ph type="body" idx="4294967295"/>
          </p:nvPr>
        </p:nvSpPr>
        <p:spPr>
          <a:xfrm>
            <a:off x="0" y="1774825"/>
            <a:ext cx="8229600" cy="4625975"/>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Leonardo studied anatomy and dissected dead bodies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made hundreds of drawings to understand</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studied perspective- he was the first to use atmospheric perspective</a:t>
            </a:r>
          </a:p>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title"/>
          </p:nvPr>
        </p:nvSpPr>
        <p:spPr>
          <a:xfrm>
            <a:off x="467543" y="260647"/>
            <a:ext cx="4042792" cy="936103"/>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3200" b="1" i="0" u="none" strike="noStrike" cap="none">
                <a:solidFill>
                  <a:srgbClr val="FFC700"/>
                </a:solidFill>
                <a:latin typeface="Calibri"/>
                <a:ea typeface="Calibri"/>
                <a:cs typeface="Calibri"/>
                <a:sym typeface="Calibri"/>
              </a:rPr>
              <a:t>Mona Lisa, (between 1503-1506), Louvre Museum</a:t>
            </a:r>
          </a:p>
        </p:txBody>
      </p:sp>
      <p:sp>
        <p:nvSpPr>
          <p:cNvPr id="211" name="Shape 211"/>
          <p:cNvSpPr txBox="1">
            <a:spLocks noGrp="1"/>
          </p:cNvSpPr>
          <p:nvPr>
            <p:ph type="body" idx="1"/>
          </p:nvPr>
        </p:nvSpPr>
        <p:spPr>
          <a:xfrm>
            <a:off x="457200" y="1775191"/>
            <a:ext cx="3898776" cy="4894168"/>
          </a:xfrm>
          <a:prstGeom prst="rect">
            <a:avLst/>
          </a:prstGeom>
          <a:noFill/>
          <a:ln>
            <a:noFill/>
          </a:ln>
        </p:spPr>
        <p:txBody>
          <a:bodyPr lIns="54850" tIns="91425" rIns="91425" bIns="45700" anchor="t" anchorCtr="0">
            <a:noAutofit/>
          </a:bodyPr>
          <a:lstStyle/>
          <a:p>
            <a:pPr marL="438912" marR="0" lvl="0" indent="-324612" algn="l" rtl="0">
              <a:lnSpc>
                <a:spcPct val="90000"/>
              </a:lnSpc>
              <a:spcBef>
                <a:spcPts val="0"/>
              </a:spcBef>
              <a:spcAft>
                <a:spcPts val="0"/>
              </a:spcAft>
              <a:buClr>
                <a:schemeClr val="accent1"/>
              </a:buClr>
              <a:buSzPct val="78933"/>
              <a:buFont typeface="Noto Sans Symbols"/>
              <a:buChar char="◼"/>
            </a:pPr>
            <a:r>
              <a:rPr lang="en-IE" sz="2960" b="0" i="0" u="none" strike="noStrike" cap="none">
                <a:solidFill>
                  <a:schemeClr val="dk1"/>
                </a:solidFill>
                <a:latin typeface="Calibri"/>
                <a:ea typeface="Calibri"/>
                <a:cs typeface="Calibri"/>
                <a:sym typeface="Calibri"/>
              </a:rPr>
              <a:t>Sfumato and chiaroscuro</a:t>
            </a:r>
          </a:p>
          <a:p>
            <a:pPr marL="438912" marR="0" lvl="0" indent="-324612" algn="l" rtl="0">
              <a:lnSpc>
                <a:spcPct val="90000"/>
              </a:lnSpc>
              <a:spcBef>
                <a:spcPts val="0"/>
              </a:spcBef>
              <a:spcAft>
                <a:spcPts val="0"/>
              </a:spcAft>
              <a:buClr>
                <a:schemeClr val="accent1"/>
              </a:buClr>
              <a:buSzPct val="78933"/>
              <a:buFont typeface="Noto Sans Symbols"/>
              <a:buChar char="◼"/>
            </a:pPr>
            <a:r>
              <a:rPr lang="en-IE" sz="2960" b="0" i="0" u="none" strike="noStrike" cap="none">
                <a:solidFill>
                  <a:schemeClr val="dk1"/>
                </a:solidFill>
                <a:latin typeface="Calibri"/>
                <a:ea typeface="Calibri"/>
                <a:cs typeface="Calibri"/>
                <a:sym typeface="Calibri"/>
              </a:rPr>
              <a:t>Many interpretations about the work</a:t>
            </a:r>
          </a:p>
          <a:p>
            <a:pPr marL="438912" marR="0" lvl="0" indent="-324612" algn="l" rtl="0">
              <a:lnSpc>
                <a:spcPct val="90000"/>
              </a:lnSpc>
              <a:spcBef>
                <a:spcPts val="0"/>
              </a:spcBef>
              <a:spcAft>
                <a:spcPts val="0"/>
              </a:spcAft>
              <a:buClr>
                <a:schemeClr val="accent1"/>
              </a:buClr>
              <a:buSzPct val="78933"/>
              <a:buFont typeface="Noto Sans Symbols"/>
              <a:buChar char="◼"/>
            </a:pPr>
            <a:r>
              <a:rPr lang="en-IE" sz="2960" b="0" i="0" u="none" strike="noStrike" cap="none">
                <a:solidFill>
                  <a:schemeClr val="dk1"/>
                </a:solidFill>
                <a:latin typeface="Calibri"/>
                <a:ea typeface="Calibri"/>
                <a:cs typeface="Calibri"/>
                <a:sym typeface="Calibri"/>
              </a:rPr>
              <a:t>Skilful brushwork- realistic flesh and cloth</a:t>
            </a:r>
          </a:p>
          <a:p>
            <a:pPr marL="438912" marR="0" lvl="0" indent="-324612" algn="l" rtl="0">
              <a:lnSpc>
                <a:spcPct val="90000"/>
              </a:lnSpc>
              <a:spcBef>
                <a:spcPts val="0"/>
              </a:spcBef>
              <a:spcAft>
                <a:spcPts val="0"/>
              </a:spcAft>
              <a:buClr>
                <a:schemeClr val="accent1"/>
              </a:buClr>
              <a:buSzPct val="78933"/>
              <a:buFont typeface="Noto Sans Symbols"/>
              <a:buNone/>
            </a:pPr>
            <a:endParaRPr sz="2960" b="0" i="0" u="none" strike="noStrike" cap="none">
              <a:solidFill>
                <a:schemeClr val="dk1"/>
              </a:solidFill>
              <a:latin typeface="Calibri"/>
              <a:ea typeface="Calibri"/>
              <a:cs typeface="Calibri"/>
              <a:sym typeface="Calibri"/>
            </a:endParaRPr>
          </a:p>
          <a:p>
            <a:pPr marL="438912" marR="0" lvl="0" indent="-324612" algn="l" rtl="0">
              <a:lnSpc>
                <a:spcPct val="90000"/>
              </a:lnSpc>
              <a:spcBef>
                <a:spcPts val="0"/>
              </a:spcBef>
              <a:spcAft>
                <a:spcPts val="0"/>
              </a:spcAft>
              <a:buClr>
                <a:schemeClr val="accent1"/>
              </a:buClr>
              <a:buSzPct val="25000"/>
              <a:buFont typeface="Noto Sans Symbols"/>
              <a:buNone/>
            </a:pPr>
            <a:endParaRPr sz="1665" b="0" i="0" u="none" strike="noStrike" cap="none">
              <a:solidFill>
                <a:schemeClr val="dk1"/>
              </a:solidFill>
              <a:latin typeface="Calibri"/>
              <a:ea typeface="Calibri"/>
              <a:cs typeface="Calibri"/>
              <a:sym typeface="Calibri"/>
            </a:endParaRPr>
          </a:p>
          <a:p>
            <a:pPr marL="438912" marR="0" lvl="0" indent="-324612" algn="l" rtl="0">
              <a:lnSpc>
                <a:spcPct val="90000"/>
              </a:lnSpc>
              <a:spcBef>
                <a:spcPts val="0"/>
              </a:spcBef>
              <a:spcAft>
                <a:spcPts val="0"/>
              </a:spcAft>
              <a:buClr>
                <a:schemeClr val="accent1"/>
              </a:buClr>
              <a:buSzPct val="25000"/>
              <a:buFont typeface="Noto Sans Symbols"/>
              <a:buNone/>
            </a:pPr>
            <a:endParaRPr sz="1665" b="0" i="0" u="none" strike="noStrike" cap="none">
              <a:solidFill>
                <a:schemeClr val="dk1"/>
              </a:solidFill>
              <a:latin typeface="Calibri"/>
              <a:ea typeface="Calibri"/>
              <a:cs typeface="Calibri"/>
              <a:sym typeface="Calibri"/>
            </a:endParaRPr>
          </a:p>
          <a:p>
            <a:pPr marL="438912" marR="0" lvl="0" indent="-324612" algn="l" rtl="0">
              <a:lnSpc>
                <a:spcPct val="90000"/>
              </a:lnSpc>
              <a:spcBef>
                <a:spcPts val="0"/>
              </a:spcBef>
              <a:buClr>
                <a:schemeClr val="accent1"/>
              </a:buClr>
              <a:buSzPct val="25000"/>
              <a:buFont typeface="Noto Sans Symbols"/>
              <a:buNone/>
            </a:pPr>
            <a:r>
              <a:rPr lang="en-IE" sz="1665" b="0" i="0" u="none" strike="noStrike" cap="none">
                <a:solidFill>
                  <a:schemeClr val="dk1"/>
                </a:solidFill>
                <a:latin typeface="Calibri"/>
                <a:ea typeface="Calibri"/>
                <a:cs typeface="Calibri"/>
                <a:sym typeface="Calibri"/>
              </a:rPr>
              <a:t>Oil on poplar wood</a:t>
            </a:r>
          </a:p>
        </p:txBody>
      </p:sp>
      <p:pic>
        <p:nvPicPr>
          <p:cNvPr id="212" name="Shape 212"/>
          <p:cNvPicPr preferRelativeResize="0"/>
          <p:nvPr/>
        </p:nvPicPr>
        <p:blipFill>
          <a:blip r:embed="rId3">
            <a:alphaModFix/>
          </a:blip>
          <a:stretch>
            <a:fillRect/>
          </a:stretch>
        </p:blipFill>
        <p:spPr>
          <a:xfrm>
            <a:off x="4542969" y="1450"/>
            <a:ext cx="4601031" cy="68579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ctr"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The Mind of the Artist</a:t>
            </a:r>
          </a:p>
        </p:txBody>
      </p:sp>
      <p:sp>
        <p:nvSpPr>
          <p:cNvPr id="218" name="Shape 218"/>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lnSpc>
                <a:spcPct val="90000"/>
              </a:lnSpc>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Leonardo’s fascination with intellectual problems of art is one reason why his drawings outnumber his paintings. </a:t>
            </a:r>
          </a:p>
          <a:p>
            <a:pPr marL="438912" marR="0" lvl="0" indent="-324612" algn="l" rtl="0">
              <a:lnSpc>
                <a:spcPct val="90000"/>
              </a:lnSpc>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thought that a painter had to represent two main things: man and ‘the motions of man’s mind’.</a:t>
            </a:r>
          </a:p>
          <a:p>
            <a:pPr marL="438912" marR="0" lvl="0" indent="-324612" algn="l" rtl="0">
              <a:lnSpc>
                <a:spcPct val="90000"/>
              </a:lnSpc>
              <a:spcBef>
                <a:spcPts val="0"/>
              </a:spcBef>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Once Leonardo had solved the problems of composition and characterisation in his drawings, completing the job- the mere exercise of technical skill held little appeal.</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Leonardo’s later Life</a:t>
            </a:r>
          </a:p>
        </p:txBody>
      </p:sp>
      <p:sp>
        <p:nvSpPr>
          <p:cNvPr id="224" name="Shape 224"/>
          <p:cNvSpPr txBox="1">
            <a:spLocks noGrp="1"/>
          </p:cNvSpPr>
          <p:nvPr>
            <p:ph type="body" idx="1"/>
          </p:nvPr>
        </p:nvSpPr>
        <p:spPr>
          <a:xfrm>
            <a:off x="0" y="1484784"/>
            <a:ext cx="9144000" cy="5373216"/>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Leonardo left Milan when it was invaded by French troops in 1500</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returned to Florence and then Rome in the hope of getting work from the Pope</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However the Pope was more interested in Raphael and Michelangelo his old rival</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Leonardo’s work was seen as anti Christian and was forced to leave Italy.</a:t>
            </a:r>
          </a:p>
          <a:p>
            <a:pPr marL="438912" marR="0" lvl="0" indent="-324612" algn="l" rtl="0">
              <a:spcBef>
                <a:spcPts val="0"/>
              </a:spcBef>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died in 1519 in the court of the King of France where he found refuge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a:off x="457200" y="155447"/>
            <a:ext cx="8229600" cy="1252800"/>
          </a:xfrm>
          <a:prstGeom prst="rect">
            <a:avLst/>
          </a:prstGeom>
        </p:spPr>
        <p:txBody>
          <a:bodyPr lIns="91425" tIns="91425" rIns="91425" bIns="91425" anchor="ctr" anchorCtr="0">
            <a:noAutofit/>
          </a:bodyPr>
          <a:lstStyle/>
          <a:p>
            <a:pPr lvl="0">
              <a:spcBef>
                <a:spcPts val="0"/>
              </a:spcBef>
              <a:buNone/>
            </a:pPr>
            <a:endParaRPr/>
          </a:p>
        </p:txBody>
      </p:sp>
      <p:sp>
        <p:nvSpPr>
          <p:cNvPr id="230" name="Shape 230"/>
          <p:cNvSpPr txBox="1">
            <a:spLocks noGrp="1"/>
          </p:cNvSpPr>
          <p:nvPr>
            <p:ph type="body" idx="1"/>
          </p:nvPr>
        </p:nvSpPr>
        <p:spPr>
          <a:xfrm>
            <a:off x="457200" y="1775191"/>
            <a:ext cx="8229600" cy="4625700"/>
          </a:xfrm>
          <a:prstGeom prst="rect">
            <a:avLst/>
          </a:prstGeom>
        </p:spPr>
        <p:txBody>
          <a:bodyPr lIns="91425" tIns="91425" rIns="91425" bIns="91425" anchor="t" anchorCtr="0">
            <a:noAutofit/>
          </a:bodyPr>
          <a:lstStyle/>
          <a:p>
            <a:pPr marL="0" lvl="0" indent="-69850" rtl="0">
              <a:lnSpc>
                <a:spcPct val="115000"/>
              </a:lnSpc>
              <a:spcBef>
                <a:spcPts val="0"/>
              </a:spcBef>
              <a:spcAft>
                <a:spcPts val="1000"/>
              </a:spcAft>
              <a:buClr>
                <a:schemeClr val="dk1"/>
              </a:buClr>
              <a:buSzPct val="45833"/>
              <a:buFont typeface="Arial"/>
              <a:buNone/>
            </a:pPr>
            <a:r>
              <a:rPr lang="en-IE" sz="2400" u="sng"/>
              <a:t>Bibliography</a:t>
            </a:r>
          </a:p>
          <a:p>
            <a:pPr marL="0" lvl="0" indent="-69850" rtl="0">
              <a:lnSpc>
                <a:spcPct val="115000"/>
              </a:lnSpc>
              <a:spcBef>
                <a:spcPts val="0"/>
              </a:spcBef>
              <a:spcAft>
                <a:spcPts val="1000"/>
              </a:spcAft>
              <a:buClr>
                <a:schemeClr val="dk1"/>
              </a:buClr>
              <a:buSzPct val="45833"/>
              <a:buFont typeface="Arial"/>
              <a:buNone/>
            </a:pPr>
            <a:r>
              <a:rPr lang="en-IE" sz="2400"/>
              <a:t>Fahey, T and Geoghegan- Treacy, S. (2011). Art. Folens, Dublin.</a:t>
            </a:r>
          </a:p>
          <a:p>
            <a:pPr marL="0" lvl="0" indent="-69850" rtl="0">
              <a:lnSpc>
                <a:spcPct val="115000"/>
              </a:lnSpc>
              <a:spcBef>
                <a:spcPts val="0"/>
              </a:spcBef>
              <a:spcAft>
                <a:spcPts val="1000"/>
              </a:spcAft>
              <a:buClr>
                <a:schemeClr val="dk1"/>
              </a:buClr>
              <a:buSzPct val="45833"/>
              <a:buFont typeface="Arial"/>
              <a:buNone/>
            </a:pPr>
            <a:r>
              <a:rPr lang="en-IE" sz="2400"/>
              <a:t>Ni Chárthaigh, Á. (2000). Less Stress More Success, Art History revision for leaving Cert. Gill &amp; Macmillan, Dublin.</a:t>
            </a:r>
          </a:p>
          <a:p>
            <a:pPr marL="0" lvl="0" indent="-69850" rtl="0">
              <a:lnSpc>
                <a:spcPct val="115000"/>
              </a:lnSpc>
              <a:spcBef>
                <a:spcPts val="0"/>
              </a:spcBef>
              <a:spcAft>
                <a:spcPts val="1000"/>
              </a:spcAft>
              <a:buClr>
                <a:schemeClr val="dk1"/>
              </a:buClr>
              <a:buSzPct val="45833"/>
              <a:buFont typeface="Arial"/>
              <a:buNone/>
            </a:pPr>
            <a:r>
              <a:rPr lang="en-IE" sz="2400"/>
              <a:t>Ni Chárthaigh, Á. (2011). Less Stress More Success, Art History revision for leaving Cert. Gill &amp; Macmillan, Dublin.</a:t>
            </a:r>
          </a:p>
          <a:p>
            <a:pPr marL="0" lvl="0" indent="-69850" rtl="0">
              <a:lnSpc>
                <a:spcPct val="115000"/>
              </a:lnSpc>
              <a:spcBef>
                <a:spcPts val="0"/>
              </a:spcBef>
              <a:spcAft>
                <a:spcPts val="1000"/>
              </a:spcAft>
              <a:buClr>
                <a:schemeClr val="dk1"/>
              </a:buClr>
              <a:buSzPct val="45833"/>
              <a:buFont typeface="Arial"/>
              <a:buNone/>
            </a:pPr>
            <a:r>
              <a:rPr lang="en-IE" sz="2400"/>
              <a:t>Ni Chárthaigh, Á and O’ Sullivan, A. (2011). Appreciating Art.  Gill &amp; Macmillan, Dublin.</a:t>
            </a:r>
          </a:p>
          <a:p>
            <a:pPr marL="0" lvl="0" indent="-69850" rtl="0">
              <a:lnSpc>
                <a:spcPct val="115000"/>
              </a:lnSpc>
              <a:spcBef>
                <a:spcPts val="0"/>
              </a:spcBef>
              <a:spcAft>
                <a:spcPts val="1000"/>
              </a:spcAft>
              <a:buClr>
                <a:schemeClr val="dk1"/>
              </a:buClr>
              <a:buSzPct val="45833"/>
              <a:buFont typeface="Arial"/>
              <a:buNone/>
            </a:pPr>
            <a:r>
              <a:rPr lang="en-IE" sz="2400"/>
              <a:t>Ó hAodha, S. (2014). Art Works. The Educational Company of Ireland, Dublin.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Rebirth</a:t>
            </a:r>
          </a:p>
        </p:txBody>
      </p:sp>
      <p:sp>
        <p:nvSpPr>
          <p:cNvPr id="123" name="Shape 123"/>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lnSpc>
                <a:spcPct val="90000"/>
              </a:lnSpc>
              <a:spcBef>
                <a:spcPts val="0"/>
              </a:spcBef>
              <a:spcAft>
                <a:spcPts val="0"/>
              </a:spcAft>
              <a:buClr>
                <a:schemeClr val="accent1"/>
              </a:buClr>
              <a:buSzPct val="78933"/>
              <a:buFont typeface="Noto Sans Symbols"/>
              <a:buChar char="◼"/>
            </a:pPr>
            <a:r>
              <a:rPr lang="en-IE" sz="2960" b="0" i="0" u="none" strike="noStrike" cap="none">
                <a:solidFill>
                  <a:schemeClr val="dk1"/>
                </a:solidFill>
                <a:latin typeface="Calibri"/>
                <a:ea typeface="Calibri"/>
                <a:cs typeface="Calibri"/>
                <a:sym typeface="Calibri"/>
              </a:rPr>
              <a:t>The renaissance was an era of great advancement in the arts and science</a:t>
            </a:r>
          </a:p>
          <a:p>
            <a:pPr marL="438912" marR="0" lvl="0" indent="-324612" algn="l" rtl="0">
              <a:lnSpc>
                <a:spcPct val="90000"/>
              </a:lnSpc>
              <a:spcBef>
                <a:spcPts val="0"/>
              </a:spcBef>
              <a:spcAft>
                <a:spcPts val="0"/>
              </a:spcAft>
              <a:buClr>
                <a:schemeClr val="accent1"/>
              </a:buClr>
              <a:buSzPct val="78933"/>
              <a:buFont typeface="Noto Sans Symbols"/>
              <a:buChar char="◼"/>
            </a:pPr>
            <a:r>
              <a:rPr lang="en-IE" sz="2960" b="0" i="0" u="none" strike="noStrike" cap="none">
                <a:solidFill>
                  <a:schemeClr val="dk1"/>
                </a:solidFill>
                <a:latin typeface="Calibri"/>
                <a:ea typeface="Calibri"/>
                <a:cs typeface="Calibri"/>
                <a:sym typeface="Calibri"/>
              </a:rPr>
              <a:t>The word </a:t>
            </a:r>
            <a:r>
              <a:rPr lang="en-IE" sz="2960" b="0" i="0" u="sng" strike="noStrike" cap="none">
                <a:solidFill>
                  <a:schemeClr val="dk1"/>
                </a:solidFill>
                <a:latin typeface="Calibri"/>
                <a:ea typeface="Calibri"/>
                <a:cs typeface="Calibri"/>
                <a:sym typeface="Calibri"/>
              </a:rPr>
              <a:t>‘Renaissance</a:t>
            </a:r>
            <a:r>
              <a:rPr lang="en-IE" sz="2960" b="0" i="0" u="none" strike="noStrike" cap="none">
                <a:solidFill>
                  <a:schemeClr val="dk1"/>
                </a:solidFill>
                <a:latin typeface="Calibri"/>
                <a:ea typeface="Calibri"/>
                <a:cs typeface="Calibri"/>
                <a:sym typeface="Calibri"/>
              </a:rPr>
              <a:t>’ means </a:t>
            </a:r>
            <a:r>
              <a:rPr lang="en-IE" sz="2960" b="0" i="0" u="sng" strike="noStrike" cap="none">
                <a:solidFill>
                  <a:schemeClr val="dk1"/>
                </a:solidFill>
                <a:latin typeface="Calibri"/>
                <a:ea typeface="Calibri"/>
                <a:cs typeface="Calibri"/>
                <a:sym typeface="Calibri"/>
              </a:rPr>
              <a:t>rebirth</a:t>
            </a:r>
          </a:p>
          <a:p>
            <a:pPr marL="438912" marR="0" lvl="0" indent="-324612" algn="l" rtl="0">
              <a:lnSpc>
                <a:spcPct val="90000"/>
              </a:lnSpc>
              <a:spcBef>
                <a:spcPts val="0"/>
              </a:spcBef>
              <a:spcAft>
                <a:spcPts val="0"/>
              </a:spcAft>
              <a:buClr>
                <a:schemeClr val="accent1"/>
              </a:buClr>
              <a:buSzPct val="78933"/>
              <a:buFont typeface="Noto Sans Symbols"/>
              <a:buChar char="◼"/>
            </a:pPr>
            <a:r>
              <a:rPr lang="en-IE" sz="2960" b="0" i="0" u="none" strike="noStrike" cap="none">
                <a:solidFill>
                  <a:schemeClr val="dk1"/>
                </a:solidFill>
                <a:latin typeface="Calibri"/>
                <a:ea typeface="Calibri"/>
                <a:cs typeface="Calibri"/>
                <a:sym typeface="Calibri"/>
              </a:rPr>
              <a:t>A new philosophy called humanism became popular and this philosophy valued human achievements</a:t>
            </a:r>
          </a:p>
          <a:p>
            <a:pPr marL="438912" marR="0" lvl="0" indent="-324612" algn="l" rtl="0">
              <a:lnSpc>
                <a:spcPct val="90000"/>
              </a:lnSpc>
              <a:spcBef>
                <a:spcPts val="0"/>
              </a:spcBef>
              <a:spcAft>
                <a:spcPts val="0"/>
              </a:spcAft>
              <a:buClr>
                <a:schemeClr val="accent1"/>
              </a:buClr>
              <a:buSzPct val="78933"/>
              <a:buFont typeface="Noto Sans Symbols"/>
              <a:buChar char="◼"/>
            </a:pPr>
            <a:r>
              <a:rPr lang="en-IE" sz="2960" b="0" i="0" u="none" strike="noStrike" cap="none">
                <a:solidFill>
                  <a:schemeClr val="dk1"/>
                </a:solidFill>
                <a:latin typeface="Calibri"/>
                <a:ea typeface="Calibri"/>
                <a:cs typeface="Calibri"/>
                <a:sym typeface="Calibri"/>
              </a:rPr>
              <a:t>Beauty was also highly valued as a way towards god</a:t>
            </a:r>
          </a:p>
          <a:p>
            <a:pPr marL="438912" marR="0" lvl="0" indent="-324612" algn="l" rtl="0">
              <a:lnSpc>
                <a:spcPct val="90000"/>
              </a:lnSpc>
              <a:spcBef>
                <a:spcPts val="0"/>
              </a:spcBef>
              <a:buClr>
                <a:schemeClr val="accent1"/>
              </a:buClr>
              <a:buSzPct val="78933"/>
              <a:buFont typeface="Noto Sans Symbols"/>
              <a:buChar char="◼"/>
            </a:pPr>
            <a:r>
              <a:rPr lang="en-IE" sz="2960" b="0" i="0" u="none" strike="noStrike" cap="none">
                <a:solidFill>
                  <a:schemeClr val="dk1"/>
                </a:solidFill>
                <a:latin typeface="Calibri"/>
                <a:ea typeface="Calibri"/>
                <a:cs typeface="Calibri"/>
                <a:sym typeface="Calibri"/>
              </a:rPr>
              <a:t>The invention of the printing press helped spread new ideas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Support for the Arts</a:t>
            </a:r>
          </a:p>
        </p:txBody>
      </p:sp>
      <p:sp>
        <p:nvSpPr>
          <p:cNvPr id="129" name="Shape 129"/>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Trade guilds-patrons-wealth-power</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The humanist way of thinking put more pressure on the rulers to spend generously on exquisite works of art and fine buildings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The Medici family are the most well known patron family- they ruled Florence- the arts flourished</a:t>
            </a:r>
          </a:p>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High Renaissance</a:t>
            </a:r>
          </a:p>
        </p:txBody>
      </p:sp>
      <p:sp>
        <p:nvSpPr>
          <p:cNvPr id="135" name="Shape 135"/>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Inspiration spread to Rome</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Pope Julius II and later Pope Leo X, son of Lorenzo de Medici wanted the city to again become the main focal point of cultural and political success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They spent a great deal of money to achieve this</a:t>
            </a:r>
          </a:p>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Changes in High Renaissance</a:t>
            </a:r>
          </a:p>
        </p:txBody>
      </p:sp>
      <p:sp>
        <p:nvSpPr>
          <p:cNvPr id="141" name="Shape 141"/>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More realism in figures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Lifelike facial features and expressions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Movement in the human figure</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Figures related to each other more naturally in composition</a:t>
            </a:r>
          </a:p>
          <a:p>
            <a:pPr marL="438912" marR="0" lvl="0" indent="-324612" algn="l" rtl="0">
              <a:spcBef>
                <a:spcPts val="0"/>
              </a:spcBef>
              <a:spcAft>
                <a:spcPts val="0"/>
              </a:spcAft>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a:p>
            <a:pPr marL="438912" marR="0" lvl="0" indent="-324612" algn="l" rtl="0">
              <a:spcBef>
                <a:spcPts val="0"/>
              </a:spcBef>
              <a:buClr>
                <a:schemeClr val="accent1"/>
              </a:buClr>
              <a:buSzPct val="25000"/>
              <a:buFont typeface="Noto Sans Symbols"/>
              <a:buNone/>
            </a:pPr>
            <a:r>
              <a:rPr lang="en-IE" sz="3200" b="0" i="0" u="none" strike="noStrike" cap="none">
                <a:solidFill>
                  <a:schemeClr val="dk1"/>
                </a:solidFill>
                <a:latin typeface="Calibri"/>
                <a:ea typeface="Calibri"/>
                <a:cs typeface="Calibri"/>
                <a:sym typeface="Calibri"/>
              </a:rPr>
              <a:t>**Attitude towards artists changed**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r>
              <a:rPr lang="en-IE" sz="4500" b="1" i="0" u="none" strike="noStrike" cap="none">
                <a:solidFill>
                  <a:srgbClr val="FFC700"/>
                </a:solidFill>
                <a:latin typeface="Calibri"/>
                <a:ea typeface="Calibri"/>
                <a:cs typeface="Calibri"/>
                <a:sym typeface="Calibri"/>
              </a:rPr>
              <a:t>Leonardo Da Vinci (1452-1519)</a:t>
            </a:r>
          </a:p>
        </p:txBody>
      </p:sp>
      <p:sp>
        <p:nvSpPr>
          <p:cNvPr id="147" name="Shape 147"/>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Ultimate renaissance man-wide range of talents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He came from Vinci in the Tuscan hills</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Was apprenticed to Andrea del Verrocchio in Florence</a:t>
            </a:r>
          </a:p>
          <a:p>
            <a:pPr marL="438912" marR="0" lvl="0" indent="-324612" algn="l" rtl="0">
              <a:spcBef>
                <a:spcPts val="0"/>
              </a:spcBef>
              <a:spcAft>
                <a:spcPts val="0"/>
              </a:spcAft>
              <a:buClr>
                <a:schemeClr val="accent1"/>
              </a:buClr>
              <a:buSzPct val="80000"/>
              <a:buFont typeface="Noto Sans Symbols"/>
              <a:buChar char="◼"/>
            </a:pPr>
            <a:r>
              <a:rPr lang="en-IE" sz="3200" b="0" i="0" u="none" strike="noStrike" cap="none">
                <a:solidFill>
                  <a:schemeClr val="dk1"/>
                </a:solidFill>
                <a:latin typeface="Calibri"/>
                <a:ea typeface="Calibri"/>
                <a:cs typeface="Calibri"/>
                <a:sym typeface="Calibri"/>
              </a:rPr>
              <a:t>Moved to Milan to work in the court of Ludovico Sforza-it was here that he painted the Last Supper</a:t>
            </a:r>
          </a:p>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endParaRPr sz="4500" b="1" i="0" u="none" strike="noStrike" cap="none">
              <a:solidFill>
                <a:srgbClr val="FFC700"/>
              </a:solidFill>
              <a:latin typeface="Calibri"/>
              <a:ea typeface="Calibri"/>
              <a:cs typeface="Calibri"/>
              <a:sym typeface="Calibri"/>
            </a:endParaRPr>
          </a:p>
        </p:txBody>
      </p:sp>
      <p:sp>
        <p:nvSpPr>
          <p:cNvPr id="153" name="Shape 153"/>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pic>
        <p:nvPicPr>
          <p:cNvPr id="154" name="Shape 154" descr="C:\Users\Caroline\Pictures\New folder\2014-08-18 14.39.17.jpg"/>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155" name="Shape 155"/>
          <p:cNvSpPr txBox="1"/>
          <p:nvPr/>
        </p:nvSpPr>
        <p:spPr>
          <a:xfrm>
            <a:off x="279575" y="6545525"/>
            <a:ext cx="4308900" cy="82200"/>
          </a:xfrm>
          <a:prstGeom prst="rect">
            <a:avLst/>
          </a:prstGeom>
          <a:noFill/>
          <a:ln>
            <a:noFill/>
          </a:ln>
        </p:spPr>
        <p:txBody>
          <a:bodyPr lIns="91425" tIns="91425" rIns="91425" bIns="91425" anchor="t" anchorCtr="0">
            <a:noAutofit/>
          </a:bodyPr>
          <a:lstStyle/>
          <a:p>
            <a:pPr lvl="0">
              <a:spcBef>
                <a:spcPts val="0"/>
              </a:spcBef>
              <a:buClr>
                <a:schemeClr val="dk1"/>
              </a:buClr>
              <a:buFont typeface="Arial"/>
              <a:buNone/>
            </a:pPr>
            <a:r>
              <a:rPr lang="en-IE">
                <a:solidFill>
                  <a:srgbClr val="FFFFFF"/>
                </a:solidFill>
              </a:rPr>
              <a:t>Credit: Caroline Mc Corriston</a:t>
            </a:r>
          </a:p>
          <a:p>
            <a:pPr lvl="0">
              <a:spcBef>
                <a:spcPts val="0"/>
              </a:spcBef>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Shape 160"/>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endParaRPr sz="4500" b="1" i="0" u="none" strike="noStrike" cap="none">
              <a:solidFill>
                <a:srgbClr val="FFC700"/>
              </a:solidFill>
              <a:latin typeface="Calibri"/>
              <a:ea typeface="Calibri"/>
              <a:cs typeface="Calibri"/>
              <a:sym typeface="Calibri"/>
            </a:endParaRPr>
          </a:p>
        </p:txBody>
      </p:sp>
      <p:sp>
        <p:nvSpPr>
          <p:cNvPr id="161" name="Shape 161"/>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pic>
        <p:nvPicPr>
          <p:cNvPr id="162" name="Shape 162" descr="C:\Users\Caroline\Pictures\New folder\2014-08-18 14.39.33.jpg"/>
          <p:cNvPicPr preferRelativeResize="0"/>
          <p:nvPr/>
        </p:nvPicPr>
        <p:blipFill rotWithShape="1">
          <a:blip r:embed="rId3">
            <a:alphaModFix/>
          </a:blip>
          <a:srcRect/>
          <a:stretch/>
        </p:blipFill>
        <p:spPr>
          <a:xfrm>
            <a:off x="-684583" y="0"/>
            <a:ext cx="5143499" cy="6858000"/>
          </a:xfrm>
          <a:prstGeom prst="rect">
            <a:avLst/>
          </a:prstGeom>
          <a:noFill/>
          <a:ln>
            <a:noFill/>
          </a:ln>
        </p:spPr>
      </p:pic>
      <p:pic>
        <p:nvPicPr>
          <p:cNvPr id="163" name="Shape 163" descr="C:\Users\Caroline\Pictures\New folder\2014-08-18 14.39.36.jpg"/>
          <p:cNvPicPr preferRelativeResize="0"/>
          <p:nvPr/>
        </p:nvPicPr>
        <p:blipFill rotWithShape="1">
          <a:blip r:embed="rId4">
            <a:alphaModFix/>
          </a:blip>
          <a:srcRect/>
          <a:stretch/>
        </p:blipFill>
        <p:spPr>
          <a:xfrm>
            <a:off x="4644007" y="0"/>
            <a:ext cx="5143499" cy="6858000"/>
          </a:xfrm>
          <a:prstGeom prst="rect">
            <a:avLst/>
          </a:prstGeom>
          <a:noFill/>
          <a:ln>
            <a:noFill/>
          </a:ln>
        </p:spPr>
      </p:pic>
      <p:sp>
        <p:nvSpPr>
          <p:cNvPr id="164" name="Shape 164"/>
          <p:cNvSpPr txBox="1"/>
          <p:nvPr/>
        </p:nvSpPr>
        <p:spPr>
          <a:xfrm>
            <a:off x="-509825" y="6545525"/>
            <a:ext cx="2795700" cy="559200"/>
          </a:xfrm>
          <a:prstGeom prst="rect">
            <a:avLst/>
          </a:prstGeom>
          <a:noFill/>
          <a:ln>
            <a:noFill/>
          </a:ln>
        </p:spPr>
        <p:txBody>
          <a:bodyPr lIns="91425" tIns="91425" rIns="91425" bIns="91425" anchor="t" anchorCtr="0">
            <a:noAutofit/>
          </a:bodyPr>
          <a:lstStyle/>
          <a:p>
            <a:pPr lvl="0">
              <a:spcBef>
                <a:spcPts val="0"/>
              </a:spcBef>
              <a:buClr>
                <a:schemeClr val="dk1"/>
              </a:buClr>
              <a:buFont typeface="Arial"/>
              <a:buNone/>
            </a:pPr>
            <a:r>
              <a:rPr lang="en-IE">
                <a:solidFill>
                  <a:srgbClr val="FFFFFF"/>
                </a:solidFill>
              </a:rPr>
              <a:t>Credit: Caroline Mc Corriston</a:t>
            </a:r>
          </a:p>
          <a:p>
            <a:pPr lvl="0">
              <a:spcBef>
                <a:spcPts val="0"/>
              </a:spcBef>
              <a:buNone/>
            </a:pPr>
            <a:endParaRPr/>
          </a:p>
        </p:txBody>
      </p:sp>
      <p:sp>
        <p:nvSpPr>
          <p:cNvPr id="165" name="Shape 165"/>
          <p:cNvSpPr txBox="1"/>
          <p:nvPr/>
        </p:nvSpPr>
        <p:spPr>
          <a:xfrm>
            <a:off x="4785800" y="6512625"/>
            <a:ext cx="3371400" cy="197400"/>
          </a:xfrm>
          <a:prstGeom prst="rect">
            <a:avLst/>
          </a:prstGeom>
          <a:noFill/>
          <a:ln>
            <a:noFill/>
          </a:ln>
        </p:spPr>
        <p:txBody>
          <a:bodyPr lIns="91425" tIns="91425" rIns="91425" bIns="91425" anchor="t" anchorCtr="0">
            <a:noAutofit/>
          </a:bodyPr>
          <a:lstStyle/>
          <a:p>
            <a:pPr lvl="0">
              <a:spcBef>
                <a:spcPts val="0"/>
              </a:spcBef>
              <a:buClr>
                <a:schemeClr val="dk1"/>
              </a:buClr>
              <a:buFont typeface="Arial"/>
              <a:buNone/>
            </a:pPr>
            <a:r>
              <a:rPr lang="en-IE">
                <a:solidFill>
                  <a:srgbClr val="FFFFFF"/>
                </a:solidFill>
              </a:rPr>
              <a:t>Credit: Caroline Mc Corriston</a:t>
            </a:r>
          </a:p>
          <a:p>
            <a:pPr lvl="0">
              <a:spcBef>
                <a:spcPts val="0"/>
              </a:spcBef>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457200" y="155447"/>
            <a:ext cx="8229600" cy="1252727"/>
          </a:xfrm>
          <a:prstGeom prst="rect">
            <a:avLst/>
          </a:prstGeom>
          <a:noFill/>
          <a:ln>
            <a:noFill/>
          </a:ln>
        </p:spPr>
        <p:txBody>
          <a:bodyPr lIns="91425" tIns="45700" rIns="45700" bIns="45700" anchor="ctr" anchorCtr="0">
            <a:noAutofit/>
          </a:bodyPr>
          <a:lstStyle/>
          <a:p>
            <a:pPr marL="0" marR="0" lvl="0" indent="0" algn="l" rtl="0">
              <a:spcBef>
                <a:spcPts val="0"/>
              </a:spcBef>
              <a:buClr>
                <a:srgbClr val="FFC700"/>
              </a:buClr>
              <a:buSzPct val="25000"/>
              <a:buFont typeface="Calibri"/>
              <a:buNone/>
            </a:pPr>
            <a:endParaRPr sz="4500" b="1" i="0" u="none" strike="noStrike" cap="none">
              <a:solidFill>
                <a:srgbClr val="FFC700"/>
              </a:solidFill>
              <a:latin typeface="Calibri"/>
              <a:ea typeface="Calibri"/>
              <a:cs typeface="Calibri"/>
              <a:sym typeface="Calibri"/>
            </a:endParaRPr>
          </a:p>
        </p:txBody>
      </p:sp>
      <p:sp>
        <p:nvSpPr>
          <p:cNvPr id="171" name="Shape 171"/>
          <p:cNvSpPr txBox="1">
            <a:spLocks noGrp="1"/>
          </p:cNvSpPr>
          <p:nvPr>
            <p:ph type="body" idx="1"/>
          </p:nvPr>
        </p:nvSpPr>
        <p:spPr>
          <a:xfrm>
            <a:off x="457200" y="1775191"/>
            <a:ext cx="8229600" cy="4625608"/>
          </a:xfrm>
          <a:prstGeom prst="rect">
            <a:avLst/>
          </a:prstGeom>
          <a:noFill/>
          <a:ln>
            <a:noFill/>
          </a:ln>
        </p:spPr>
        <p:txBody>
          <a:bodyPr lIns="54850" tIns="91425" rIns="91425" bIns="45700" anchor="t" anchorCtr="0">
            <a:noAutofit/>
          </a:bodyPr>
          <a:lstStyle/>
          <a:p>
            <a:pPr marL="438912" marR="0" lvl="0" indent="-324612" algn="l" rtl="0">
              <a:spcBef>
                <a:spcPts val="0"/>
              </a:spcBef>
              <a:buClr>
                <a:schemeClr val="accent1"/>
              </a:buClr>
              <a:buSzPct val="80000"/>
              <a:buFont typeface="Noto Sans Symbols"/>
              <a:buNone/>
            </a:pPr>
            <a:endParaRPr sz="3200" b="0" i="0" u="none" strike="noStrike" cap="none">
              <a:solidFill>
                <a:schemeClr val="dk1"/>
              </a:solidFill>
              <a:latin typeface="Calibri"/>
              <a:ea typeface="Calibri"/>
              <a:cs typeface="Calibri"/>
              <a:sym typeface="Calibri"/>
            </a:endParaRPr>
          </a:p>
        </p:txBody>
      </p:sp>
      <p:pic>
        <p:nvPicPr>
          <p:cNvPr id="172" name="Shape 172" descr="C:\Users\Caroline\Pictures\New folder\2014-08-18 14.39.45.jpg"/>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173" name="Shape 173"/>
          <p:cNvSpPr txBox="1"/>
          <p:nvPr/>
        </p:nvSpPr>
        <p:spPr>
          <a:xfrm>
            <a:off x="164450" y="6529075"/>
            <a:ext cx="4160700" cy="411300"/>
          </a:xfrm>
          <a:prstGeom prst="rect">
            <a:avLst/>
          </a:prstGeom>
          <a:noFill/>
          <a:ln>
            <a:noFill/>
          </a:ln>
        </p:spPr>
        <p:txBody>
          <a:bodyPr lIns="91425" tIns="91425" rIns="91425" bIns="91425" anchor="t" anchorCtr="0">
            <a:noAutofit/>
          </a:bodyPr>
          <a:lstStyle/>
          <a:p>
            <a:pPr lvl="0">
              <a:spcBef>
                <a:spcPts val="0"/>
              </a:spcBef>
              <a:buClr>
                <a:schemeClr val="dk1"/>
              </a:buClr>
              <a:buFont typeface="Arial"/>
              <a:buNone/>
            </a:pPr>
            <a:r>
              <a:rPr lang="en-IE">
                <a:solidFill>
                  <a:srgbClr val="FFFFFF"/>
                </a:solidFill>
              </a:rPr>
              <a:t>Credit: Caroline Mc Corriston</a:t>
            </a:r>
          </a:p>
          <a:p>
            <a:pPr lvl="0">
              <a:spcBef>
                <a:spcPts val="0"/>
              </a:spcBef>
              <a:buNone/>
            </a:pPr>
            <a:endParaRPr/>
          </a:p>
        </p:txBody>
      </p:sp>
    </p:spTree>
  </p:cSld>
  <p:clrMapOvr>
    <a:masterClrMapping/>
  </p:clrMapOvr>
</p:sld>
</file>

<file path=ppt/theme/theme1.xml><?xml version="1.0" encoding="utf-8"?>
<a:theme xmlns:a="http://schemas.openxmlformats.org/drawingml/2006/main" name="Module">
  <a:themeElements>
    <a:clrScheme name="Module">
      <a:dk1>
        <a:srgbClr val="000000"/>
      </a:dk1>
      <a:lt1>
        <a:srgbClr val="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dule">
  <a:themeElements>
    <a:clrScheme name="Module">
      <a:dk1>
        <a:srgbClr val="000000"/>
      </a:dk1>
      <a:lt1>
        <a:srgbClr val="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617</Words>
  <Application>Microsoft Office PowerPoint</Application>
  <PresentationFormat>On-screen Show (4:3)</PresentationFormat>
  <Paragraphs>73</Paragraphs>
  <Slides>18</Slides>
  <Notes>18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18</vt:i4>
      </vt:variant>
    </vt:vector>
  </HeadingPairs>
  <TitlesOfParts>
    <vt:vector size="23" baseType="lpstr">
      <vt:lpstr>Arial</vt:lpstr>
      <vt:lpstr>Calibri</vt:lpstr>
      <vt:lpstr>Noto Sans Symbols</vt:lpstr>
      <vt:lpstr>Module</vt:lpstr>
      <vt:lpstr>Module</vt:lpstr>
      <vt:lpstr>RENAISSANCE</vt:lpstr>
      <vt:lpstr>Rebirth</vt:lpstr>
      <vt:lpstr>Support for the Arts</vt:lpstr>
      <vt:lpstr>High Renaissance</vt:lpstr>
      <vt:lpstr>Changes in High Renaissance</vt:lpstr>
      <vt:lpstr>Leonardo Da Vinci (1452-1519)</vt:lpstr>
      <vt:lpstr>PowerPoint Presentation</vt:lpstr>
      <vt:lpstr>PowerPoint Presentation</vt:lpstr>
      <vt:lpstr>PowerPoint Presentation</vt:lpstr>
      <vt:lpstr>The Last Supper, (1495-1498) Convent of Santa Maria Delle Grazie</vt:lpstr>
      <vt:lpstr>PowerPoint Presentation</vt:lpstr>
      <vt:lpstr>The Last Supper</vt:lpstr>
      <vt:lpstr>Fresco</vt:lpstr>
      <vt:lpstr>An Intellectual</vt:lpstr>
      <vt:lpstr>Mona Lisa, (between 1503-1506), Louvre Museum</vt:lpstr>
      <vt:lpstr>The Mind of the Artist</vt:lpstr>
      <vt:lpstr>Leonardo’s later Life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RENAISSANCE</dc:title>
  <dc:creator>Aoife McDonnell</dc:creator>
  <cp:lastModifiedBy>Aoife McDonnell</cp:lastModifiedBy>
  <cp:revision>1</cp:revision>
  <dcterms:modified xsi:type="dcterms:W3CDTF">2017-07-18T11:25:37Z</dcterms:modified>
</cp:coreProperties>
</file>