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11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38027579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196161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9" name="Shape 1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043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4714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3824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8" name="Shape 1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3721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2653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158773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7904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8516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Shape 21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902145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2146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7" name="Shape 1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3283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58297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1" name="Shape 1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3201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1" name="Shape 1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63544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0379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2241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9522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155447"/>
            <a:ext cx="8229600" cy="1252727"/>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 name="Shape 15"/>
          <p:cNvSpPr txBox="1">
            <a:spLocks noGrp="1"/>
          </p:cNvSpPr>
          <p:nvPr>
            <p:ph type="body" idx="1"/>
          </p:nvPr>
        </p:nvSpPr>
        <p:spPr>
          <a:xfrm>
            <a:off x="457200" y="1775191"/>
            <a:ext cx="8229600" cy="4625608"/>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 name="Shape 17"/>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2259195" y="-26804"/>
            <a:ext cx="4625608" cy="8229600"/>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4"/>
        <p:cNvGrpSpPr/>
        <p:nvPr/>
      </p:nvGrpSpPr>
      <p:grpSpPr>
        <a:xfrm>
          <a:off x="0" y="0"/>
          <a:ext cx="0" cy="0"/>
          <a:chOff x="0" y="0"/>
          <a:chExt cx="0" cy="0"/>
        </a:xfrm>
      </p:grpSpPr>
      <p:sp>
        <p:nvSpPr>
          <p:cNvPr id="85" name="Shape 85"/>
          <p:cNvSpPr/>
          <p:nvPr/>
        </p:nvSpPr>
        <p:spPr>
          <a:xfrm>
            <a:off x="6598920" y="0"/>
            <a:ext cx="45719"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6" name="Shape 86"/>
          <p:cNvSpPr/>
          <p:nvPr/>
        </p:nvSpPr>
        <p:spPr>
          <a:xfrm>
            <a:off x="6647686" y="0"/>
            <a:ext cx="2514600" cy="6858000"/>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7" name="Shape 87"/>
          <p:cNvSpPr txBox="1">
            <a:spLocks noGrp="1"/>
          </p:cNvSpPr>
          <p:nvPr>
            <p:ph type="title"/>
          </p:nvPr>
        </p:nvSpPr>
        <p:spPr>
          <a:xfrm rot="5400000">
            <a:off x="4808537" y="2247902"/>
            <a:ext cx="5851525" cy="1904999"/>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8" name="Shape 88"/>
          <p:cNvSpPr txBox="1">
            <a:spLocks noGrp="1"/>
          </p:cNvSpPr>
          <p:nvPr>
            <p:ph type="body" idx="1"/>
          </p:nvPr>
        </p:nvSpPr>
        <p:spPr>
          <a:xfrm rot="5400000">
            <a:off x="541337" y="220662"/>
            <a:ext cx="5851525" cy="6019799"/>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2640597" y="6377458"/>
            <a:ext cx="3836403" cy="365125"/>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 name="Shape 21"/>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bg>
      <p:bgPr>
        <a:gradFill>
          <a:gsLst>
            <a:gs pos="0">
              <a:srgbClr val="BEC4D3"/>
            </a:gs>
            <a:gs pos="12000">
              <a:srgbClr val="BEC4D3"/>
            </a:gs>
            <a:gs pos="20000">
              <a:srgbClr val="BDC3D1"/>
            </a:gs>
            <a:gs pos="100000">
              <a:srgbClr val="343945"/>
            </a:gs>
          </a:gsLst>
          <a:path path="circle">
            <a:fillToRect l="50000" t="50000" r="50000" b="50000"/>
          </a:path>
          <a:tileRect/>
        </a:gradFill>
        <a:effectLst/>
      </p:bgPr>
    </p:bg>
    <p:spTree>
      <p:nvGrpSpPr>
        <p:cNvPr id="1" name="Shape 24"/>
        <p:cNvGrpSpPr/>
        <p:nvPr/>
      </p:nvGrpSpPr>
      <p:grpSpPr>
        <a:xfrm>
          <a:off x="0" y="0"/>
          <a:ext cx="0" cy="0"/>
          <a:chOff x="0" y="0"/>
          <a:chExt cx="0" cy="0"/>
        </a:xfrm>
      </p:grpSpPr>
      <p:sp>
        <p:nvSpPr>
          <p:cNvPr id="25" name="Shape 25"/>
          <p:cNvSpPr/>
          <p:nvPr/>
        </p:nvSpPr>
        <p:spPr>
          <a:xfrm>
            <a:off x="0" y="0"/>
            <a:ext cx="9143998" cy="5135429"/>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26" name="Shape 26"/>
          <p:cNvSpPr txBox="1">
            <a:spLocks noGrp="1"/>
          </p:cNvSpPr>
          <p:nvPr>
            <p:ph type="ctrTitle"/>
          </p:nvPr>
        </p:nvSpPr>
        <p:spPr>
          <a:xfrm>
            <a:off x="685800" y="3355848"/>
            <a:ext cx="8077199" cy="1673352"/>
          </a:xfrm>
          <a:prstGeom prst="rect">
            <a:avLst/>
          </a:prstGeom>
          <a:noFill/>
          <a:ln>
            <a:noFill/>
          </a:ln>
        </p:spPr>
        <p:txBody>
          <a:bodyPr lIns="91425" tIns="91425" rIns="91425" bIns="91425" anchor="t" anchorCtr="0"/>
          <a:lstStyle>
            <a:lvl1pPr marL="0" marR="0" lvl="0" indent="0" algn="l" rtl="0">
              <a:spcBef>
                <a:spcPts val="0"/>
              </a:spcBef>
              <a:buClr>
                <a:srgbClr val="FFC700"/>
              </a:buClr>
              <a:buFont typeface="Calibri"/>
              <a:buNone/>
              <a:defRPr sz="47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ubTitle" idx="1"/>
          </p:nvPr>
        </p:nvSpPr>
        <p:spPr>
          <a:xfrm>
            <a:off x="685800" y="1828800"/>
            <a:ext cx="8077199" cy="1499615"/>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Noto Sans Symbols"/>
              <a:buNone/>
              <a:defRPr sz="2000" b="0" i="0" u="none" strike="noStrike" cap="none">
                <a:solidFill>
                  <a:srgbClr val="FFFFFF"/>
                </a:solidFill>
                <a:latin typeface="Calibri"/>
                <a:ea typeface="Calibri"/>
                <a:cs typeface="Calibri"/>
                <a:sym typeface="Calibri"/>
              </a:defRPr>
            </a:lvl1pPr>
            <a:lvl2pPr marL="457200" marR="0" lvl="1" indent="0" algn="ctr" rtl="0">
              <a:spcBef>
                <a:spcPts val="560"/>
              </a:spcBef>
              <a:buClr>
                <a:schemeClr val="accent2"/>
              </a:buClr>
              <a:buFont typeface="Noto Sans Symbols"/>
              <a:buNone/>
              <a:defRPr sz="2800" b="0" i="0" u="none" strike="noStrike" cap="none">
                <a:solidFill>
                  <a:schemeClr val="lt1"/>
                </a:solidFill>
                <a:latin typeface="Calibri"/>
                <a:ea typeface="Calibri"/>
                <a:cs typeface="Calibri"/>
                <a:sym typeface="Calibri"/>
              </a:defRPr>
            </a:lvl2pPr>
            <a:lvl3pPr marL="914400" marR="0" lvl="2" indent="0" algn="ctr" rtl="0">
              <a:spcBef>
                <a:spcPts val="480"/>
              </a:spcBef>
              <a:buClr>
                <a:schemeClr val="accent3"/>
              </a:buClr>
              <a:buFont typeface="Arial"/>
              <a:buNone/>
              <a:defRPr sz="2400" b="0" i="0" u="none" strike="noStrike" cap="none">
                <a:solidFill>
                  <a:schemeClr val="lt1"/>
                </a:solidFill>
                <a:latin typeface="Calibri"/>
                <a:ea typeface="Calibri"/>
                <a:cs typeface="Calibri"/>
                <a:sym typeface="Calibri"/>
              </a:defRPr>
            </a:lvl3pPr>
            <a:lvl4pPr marL="1371600" marR="0" lvl="3" indent="0" algn="ctr" rtl="0">
              <a:spcBef>
                <a:spcPts val="400"/>
              </a:spcBef>
              <a:buClr>
                <a:schemeClr val="accent4"/>
              </a:buClr>
              <a:buFont typeface="Arial"/>
              <a:buNone/>
              <a:defRPr sz="2000" b="0" i="0" u="none" strike="noStrike" cap="none">
                <a:solidFill>
                  <a:schemeClr val="lt1"/>
                </a:solidFill>
                <a:latin typeface="Calibri"/>
                <a:ea typeface="Calibri"/>
                <a:cs typeface="Calibri"/>
                <a:sym typeface="Calibri"/>
              </a:defRPr>
            </a:lvl4pPr>
            <a:lvl5pPr marL="1828800" marR="0" lvl="4" indent="0" algn="ctr" rtl="0">
              <a:spcBef>
                <a:spcPts val="400"/>
              </a:spcBef>
              <a:buClr>
                <a:schemeClr val="accent5"/>
              </a:buClr>
              <a:buFont typeface="Noto Sans Symbols"/>
              <a:buNone/>
              <a:defRPr sz="2000" b="0" i="0" u="none" strike="noStrike" cap="none">
                <a:solidFill>
                  <a:schemeClr val="lt1"/>
                </a:solidFill>
                <a:latin typeface="Calibri"/>
                <a:ea typeface="Calibri"/>
                <a:cs typeface="Calibri"/>
                <a:sym typeface="Calibri"/>
              </a:defRPr>
            </a:lvl5pPr>
            <a:lvl6pPr marL="2286000" marR="0" lvl="5" indent="0" algn="ctr" rtl="0">
              <a:spcBef>
                <a:spcPts val="400"/>
              </a:spcBef>
              <a:buClr>
                <a:schemeClr val="accent6"/>
              </a:buClr>
              <a:buFont typeface="Noto Sans Symbols"/>
              <a:buNone/>
              <a:defRPr sz="2000" b="0" i="0" u="none" strike="noStrike" cap="none">
                <a:solidFill>
                  <a:schemeClr val="lt1"/>
                </a:solidFill>
                <a:latin typeface="Calibri"/>
                <a:ea typeface="Calibri"/>
                <a:cs typeface="Calibri"/>
                <a:sym typeface="Calibri"/>
              </a:defRPr>
            </a:lvl6pPr>
            <a:lvl7pPr marL="2743200" marR="0" lvl="6" indent="0" algn="ctr" rtl="0">
              <a:spcBef>
                <a:spcPts val="360"/>
              </a:spcBef>
              <a:buClr>
                <a:schemeClr val="accent1"/>
              </a:buClr>
              <a:buFont typeface="Noto Sans Symbols"/>
              <a:buNone/>
              <a:defRPr sz="1800" b="0" i="0" u="none" strike="noStrike" cap="none">
                <a:solidFill>
                  <a:schemeClr val="lt1"/>
                </a:solidFill>
                <a:latin typeface="Calibri"/>
                <a:ea typeface="Calibri"/>
                <a:cs typeface="Calibri"/>
                <a:sym typeface="Calibri"/>
              </a:defRPr>
            </a:lvl7pPr>
            <a:lvl8pPr marL="3200400" marR="0" lvl="7" indent="0" algn="ctr" rtl="0">
              <a:spcBef>
                <a:spcPts val="360"/>
              </a:spcBef>
              <a:buClr>
                <a:schemeClr val="accent2"/>
              </a:buClr>
              <a:buFont typeface="Noto Sans Symbols"/>
              <a:buNone/>
              <a:defRPr sz="1800" b="0" i="0" u="none" strike="noStrike" cap="none">
                <a:solidFill>
                  <a:schemeClr val="lt1"/>
                </a:solidFill>
                <a:latin typeface="Calibri"/>
                <a:ea typeface="Calibri"/>
                <a:cs typeface="Calibri"/>
                <a:sym typeface="Calibri"/>
              </a:defRPr>
            </a:lvl8pPr>
            <a:lvl9pPr marL="3657600" marR="0" lvl="8" indent="0" algn="ctr" rtl="0">
              <a:spcBef>
                <a:spcPts val="360"/>
              </a:spcBef>
              <a:buClr>
                <a:schemeClr val="accent3"/>
              </a:buClr>
              <a:buFont typeface="Noto Sans Symbols"/>
              <a:buNone/>
              <a:defRPr sz="1800" b="0" i="0" u="none" strike="noStrike" cap="none">
                <a:solidFill>
                  <a:schemeClr val="lt1"/>
                </a:solidFill>
                <a:latin typeface="Calibri"/>
                <a:ea typeface="Calibri"/>
                <a:cs typeface="Calibri"/>
                <a:sym typeface="Calibri"/>
              </a:defRPr>
            </a:lvl9pPr>
          </a:lstStyle>
          <a:p>
            <a:endParaRPr/>
          </a:p>
        </p:txBody>
      </p:sp>
      <p:sp>
        <p:nvSpPr>
          <p:cNvPr id="28" name="Shape 28"/>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29" name="Shape 29"/>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30" name="Shape 30"/>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chemeClr val="lt1"/>
                </a:solidFill>
                <a:latin typeface="Calibri"/>
                <a:ea typeface="Calibri"/>
                <a:cs typeface="Calibri"/>
                <a:sym typeface="Calibri"/>
              </a:rPr>
              <a:t>‹#›</a:t>
            </a:fld>
            <a:endParaRPr lang="en-IE" sz="1200">
              <a:solidFill>
                <a:schemeClr val="lt1"/>
              </a:solidFill>
              <a:latin typeface="Calibri"/>
              <a:ea typeface="Calibri"/>
              <a:cs typeface="Calibri"/>
              <a:sym typeface="Calibri"/>
            </a:endParaRPr>
          </a:p>
        </p:txBody>
      </p:sp>
      <p:sp>
        <p:nvSpPr>
          <p:cNvPr id="31" name="Shape 31"/>
          <p:cNvSpPr/>
          <p:nvPr/>
        </p:nvSpPr>
        <p:spPr>
          <a:xfrm>
            <a:off x="0" y="5128333"/>
            <a:ext cx="9144000" cy="4571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bg>
      <p:bgPr>
        <a:gradFill>
          <a:gsLst>
            <a:gs pos="0">
              <a:srgbClr val="BEC4D3"/>
            </a:gs>
            <a:gs pos="12000">
              <a:srgbClr val="BEC4D3"/>
            </a:gs>
            <a:gs pos="20000">
              <a:srgbClr val="BDC3D1"/>
            </a:gs>
            <a:gs pos="100000">
              <a:srgbClr val="343945"/>
            </a:gs>
          </a:gsLst>
          <a:path path="circle">
            <a:fillToRect l="50000" t="50000" r="50000" b="50000"/>
          </a:path>
          <a:tileRect/>
        </a:gradFill>
        <a:effectLst/>
      </p:bgPr>
    </p:bg>
    <p:spTree>
      <p:nvGrpSpPr>
        <p:cNvPr id="1" name="Shape 32"/>
        <p:cNvGrpSpPr/>
        <p:nvPr/>
      </p:nvGrpSpPr>
      <p:grpSpPr>
        <a:xfrm>
          <a:off x="0" y="0"/>
          <a:ext cx="0" cy="0"/>
          <a:chOff x="0" y="0"/>
          <a:chExt cx="0" cy="0"/>
        </a:xfrm>
      </p:grpSpPr>
      <p:sp>
        <p:nvSpPr>
          <p:cNvPr id="33" name="Shape 33"/>
          <p:cNvSpPr/>
          <p:nvPr/>
        </p:nvSpPr>
        <p:spPr>
          <a:xfrm>
            <a:off x="0" y="0"/>
            <a:ext cx="9144000" cy="2602520"/>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4" name="Shape 34"/>
          <p:cNvSpPr/>
          <p:nvPr/>
        </p:nvSpPr>
        <p:spPr>
          <a:xfrm>
            <a:off x="0" y="2602519"/>
            <a:ext cx="9144000" cy="4571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35" name="Shape 35"/>
          <p:cNvSpPr txBox="1">
            <a:spLocks noGrp="1"/>
          </p:cNvSpPr>
          <p:nvPr>
            <p:ph type="title"/>
          </p:nvPr>
        </p:nvSpPr>
        <p:spPr>
          <a:xfrm>
            <a:off x="749808" y="118871"/>
            <a:ext cx="8013191" cy="1636776"/>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47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740664" y="1828800"/>
            <a:ext cx="8022336" cy="685799"/>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2000" b="0" i="0" u="none" strike="noStrike" cap="none">
                <a:solidFill>
                  <a:srgbClr val="FFFFFF"/>
                </a:solidFill>
                <a:latin typeface="Calibri"/>
                <a:ea typeface="Calibri"/>
                <a:cs typeface="Calibri"/>
                <a:sym typeface="Calibri"/>
              </a:defRPr>
            </a:lvl1pPr>
            <a:lvl2pPr marL="457200" marR="0" lvl="1" indent="0" algn="l" rtl="0">
              <a:spcBef>
                <a:spcPts val="360"/>
              </a:spcBef>
              <a:buClr>
                <a:schemeClr val="accent2"/>
              </a:buClr>
              <a:buFont typeface="Noto Sans Symbols"/>
              <a:buNone/>
              <a:defRPr sz="1800" b="0" i="0" u="none" strike="noStrike" cap="none">
                <a:solidFill>
                  <a:schemeClr val="lt1"/>
                </a:solidFill>
                <a:latin typeface="Calibri"/>
                <a:ea typeface="Calibri"/>
                <a:cs typeface="Calibri"/>
                <a:sym typeface="Calibri"/>
              </a:defRPr>
            </a:lvl2pPr>
            <a:lvl3pPr marL="914400" marR="0" lvl="2" indent="0" algn="l" rtl="0">
              <a:spcBef>
                <a:spcPts val="320"/>
              </a:spcBef>
              <a:buClr>
                <a:schemeClr val="accent3"/>
              </a:buClr>
              <a:buFont typeface="Arial"/>
              <a:buNone/>
              <a:defRPr sz="1600" b="0" i="0" u="none" strike="noStrike" cap="none">
                <a:solidFill>
                  <a:schemeClr val="lt1"/>
                </a:solidFill>
                <a:latin typeface="Calibri"/>
                <a:ea typeface="Calibri"/>
                <a:cs typeface="Calibri"/>
                <a:sym typeface="Calibri"/>
              </a:defRPr>
            </a:lvl3pPr>
            <a:lvl4pPr marL="1371600" marR="0" lvl="3" indent="0" algn="l" rtl="0">
              <a:spcBef>
                <a:spcPts val="280"/>
              </a:spcBef>
              <a:buClr>
                <a:schemeClr val="accent4"/>
              </a:buClr>
              <a:buFont typeface="Arial"/>
              <a:buNone/>
              <a:defRPr sz="1400" b="0" i="0" u="none" strike="noStrike" cap="none">
                <a:solidFill>
                  <a:schemeClr val="lt1"/>
                </a:solidFill>
                <a:latin typeface="Calibri"/>
                <a:ea typeface="Calibri"/>
                <a:cs typeface="Calibri"/>
                <a:sym typeface="Calibri"/>
              </a:defRPr>
            </a:lvl4pPr>
            <a:lvl5pPr marL="1828800" marR="0" lvl="4" indent="0" algn="l" rtl="0">
              <a:spcBef>
                <a:spcPts val="280"/>
              </a:spcBef>
              <a:buClr>
                <a:schemeClr val="accent5"/>
              </a:buClr>
              <a:buFont typeface="Noto Sans Symbols"/>
              <a:buNone/>
              <a:defRPr sz="1400" b="0" i="0" u="none" strike="noStrike" cap="none">
                <a:solidFill>
                  <a:schemeClr val="lt1"/>
                </a:solidFill>
                <a:latin typeface="Calibri"/>
                <a:ea typeface="Calibri"/>
                <a:cs typeface="Calibri"/>
                <a:sym typeface="Calibri"/>
              </a:defRPr>
            </a:lvl5pPr>
            <a:lvl6pPr marL="2286000" marR="0" lvl="5" indent="0" algn="l" rtl="0">
              <a:spcBef>
                <a:spcPts val="280"/>
              </a:spcBef>
              <a:buClr>
                <a:schemeClr val="accent6"/>
              </a:buClr>
              <a:buFont typeface="Noto Sans Symbols"/>
              <a:buNone/>
              <a:defRPr sz="1400" b="0" i="0" u="none" strike="noStrike" cap="none">
                <a:solidFill>
                  <a:schemeClr val="lt1"/>
                </a:solidFill>
                <a:latin typeface="Calibri"/>
                <a:ea typeface="Calibri"/>
                <a:cs typeface="Calibri"/>
                <a:sym typeface="Calibri"/>
              </a:defRPr>
            </a:lvl6pPr>
            <a:lvl7pPr marL="2743200" marR="0" lvl="6" indent="0" algn="l" rtl="0">
              <a:spcBef>
                <a:spcPts val="280"/>
              </a:spcBef>
              <a:buClr>
                <a:schemeClr val="accent1"/>
              </a:buClr>
              <a:buFont typeface="Noto Sans Symbols"/>
              <a:buNone/>
              <a:defRPr sz="1400" b="0" i="0" u="none" strike="noStrike" cap="none">
                <a:solidFill>
                  <a:schemeClr val="lt1"/>
                </a:solidFill>
                <a:latin typeface="Calibri"/>
                <a:ea typeface="Calibri"/>
                <a:cs typeface="Calibri"/>
                <a:sym typeface="Calibri"/>
              </a:defRPr>
            </a:lvl7pPr>
            <a:lvl8pPr marL="3200400" marR="0" lvl="7" indent="0" algn="l" rtl="0">
              <a:spcBef>
                <a:spcPts val="280"/>
              </a:spcBef>
              <a:buClr>
                <a:schemeClr val="accent2"/>
              </a:buClr>
              <a:buFont typeface="Noto Sans Symbols"/>
              <a:buNone/>
              <a:defRPr sz="1400" b="0" i="0" u="none" strike="noStrike" cap="none">
                <a:solidFill>
                  <a:schemeClr val="lt1"/>
                </a:solidFill>
                <a:latin typeface="Calibri"/>
                <a:ea typeface="Calibri"/>
                <a:cs typeface="Calibri"/>
                <a:sym typeface="Calibri"/>
              </a:defRPr>
            </a:lvl8pPr>
            <a:lvl9pPr marL="3657600" marR="0" lvl="8" indent="0" algn="l" rtl="0">
              <a:spcBef>
                <a:spcPts val="280"/>
              </a:spcBef>
              <a:buClr>
                <a:schemeClr val="accent3"/>
              </a:buClr>
              <a:buFont typeface="Noto Sans Symbols"/>
              <a:buNone/>
              <a:defRPr sz="1400" b="0" i="0" u="none" strike="noStrike" cap="none">
                <a:solidFill>
                  <a:schemeClr val="lt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chemeClr val="lt1"/>
                </a:solidFill>
                <a:latin typeface="Calibri"/>
                <a:ea typeface="Calibri"/>
                <a:cs typeface="Calibri"/>
                <a:sym typeface="Calibri"/>
              </a:rPr>
              <a:t>‹#›</a:t>
            </a:fld>
            <a:endParaRPr lang="en-IE" sz="1200">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457200" y="1773935"/>
            <a:ext cx="4038599" cy="4623816"/>
          </a:xfrm>
          <a:prstGeom prst="rect">
            <a:avLst/>
          </a:prstGeom>
          <a:noFill/>
          <a:ln>
            <a:noFill/>
          </a:ln>
        </p:spPr>
        <p:txBody>
          <a:bodyPr lIns="91425" tIns="91425" rIns="91425" bIns="91425" anchor="t" anchorCtr="0"/>
          <a:lstStyle>
            <a:lvl1pPr marL="438912" marR="0" lvl="0" indent="-182372" algn="l" rtl="0">
              <a:spcBef>
                <a:spcPts val="0"/>
              </a:spcBef>
              <a:buClr>
                <a:schemeClr val="accent1"/>
              </a:buClr>
              <a:buSzPct val="80000"/>
              <a:buFont typeface="Noto Sans Symbols"/>
              <a:buChar char="◼"/>
              <a:defRPr sz="2800" b="0" i="0" u="none" strike="noStrike" cap="none">
                <a:solidFill>
                  <a:schemeClr val="dk1"/>
                </a:solidFill>
                <a:latin typeface="Calibri"/>
                <a:ea typeface="Calibri"/>
                <a:cs typeface="Calibri"/>
                <a:sym typeface="Calibri"/>
              </a:defRPr>
            </a:lvl1pPr>
            <a:lvl2pPr marL="731520" marR="0" lvl="1" indent="-137159" algn="l" rtl="0">
              <a:spcBef>
                <a:spcPts val="480"/>
              </a:spcBef>
              <a:buClr>
                <a:schemeClr val="accent2"/>
              </a:buClr>
              <a:buSzPct val="90000"/>
              <a:buFont typeface="Noto Sans Symbols"/>
              <a:buChar char="▪"/>
              <a:defRPr sz="2400" b="0" i="0" u="none" strike="noStrike" cap="none">
                <a:solidFill>
                  <a:schemeClr val="dk1"/>
                </a:solidFill>
                <a:latin typeface="Calibri"/>
                <a:ea typeface="Calibri"/>
                <a:cs typeface="Calibri"/>
                <a:sym typeface="Calibri"/>
              </a:defRPr>
            </a:lvl2pPr>
            <a:lvl3pPr marL="996696" marR="0" lvl="2" indent="-107696" algn="l" rtl="0">
              <a:spcBef>
                <a:spcPts val="400"/>
              </a:spcBef>
              <a:buClr>
                <a:schemeClr val="accent3"/>
              </a:buClr>
              <a:buSzPct val="100000"/>
              <a:buFont typeface="Arial"/>
              <a:buChar char="▪"/>
              <a:defRPr sz="2000" b="0" i="0" u="none" strike="noStrike" cap="none">
                <a:solidFill>
                  <a:schemeClr val="dk1"/>
                </a:solidFill>
                <a:latin typeface="Calibri"/>
                <a:ea typeface="Calibri"/>
                <a:cs typeface="Calibri"/>
                <a:sym typeface="Calibri"/>
              </a:defRPr>
            </a:lvl3pPr>
            <a:lvl4pPr marL="1216152" marR="0" lvl="3" indent="-73152" algn="l" rtl="0">
              <a:spcBef>
                <a:spcPts val="360"/>
              </a:spcBef>
              <a:buClr>
                <a:schemeClr val="accent4"/>
              </a:buClr>
              <a:buSzPct val="100000"/>
              <a:buFont typeface="Arial"/>
              <a:buChar char="▪"/>
              <a:defRPr sz="1800" b="0" i="0" u="none" strike="noStrike" cap="none">
                <a:solidFill>
                  <a:schemeClr val="dk1"/>
                </a:solidFill>
                <a:latin typeface="Calibri"/>
                <a:ea typeface="Calibri"/>
                <a:cs typeface="Calibri"/>
                <a:sym typeface="Calibri"/>
              </a:defRPr>
            </a:lvl4pPr>
            <a:lvl5pPr marL="1426464" marR="0" lvl="4" indent="-80264" algn="l" rtl="0">
              <a:spcBef>
                <a:spcPts val="360"/>
              </a:spcBef>
              <a:buClr>
                <a:schemeClr val="accent5"/>
              </a:buClr>
              <a:buSzPct val="100000"/>
              <a:buFont typeface="Noto Sans Symbols"/>
              <a:buChar char="●"/>
              <a:defRPr sz="1800" b="0" i="0" u="none" strike="noStrike" cap="none">
                <a:solidFill>
                  <a:schemeClr val="dk1"/>
                </a:solidFill>
                <a:latin typeface="Calibri"/>
                <a:ea typeface="Calibri"/>
                <a:cs typeface="Calibri"/>
                <a:sym typeface="Calibri"/>
              </a:defRPr>
            </a:lvl5pPr>
            <a:lvl6pPr marL="1627632" marR="0" lvl="5" indent="-78232" algn="l" rtl="0">
              <a:spcBef>
                <a:spcPts val="360"/>
              </a:spcBef>
              <a:buClr>
                <a:schemeClr val="accent6"/>
              </a:buClr>
              <a:buSzPct val="100000"/>
              <a:buFont typeface="Noto Sans Symbols"/>
              <a:buChar char="⚫"/>
              <a:defRPr sz="18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648200" y="1773935"/>
            <a:ext cx="4038599" cy="4623816"/>
          </a:xfrm>
          <a:prstGeom prst="rect">
            <a:avLst/>
          </a:prstGeom>
          <a:noFill/>
          <a:ln>
            <a:noFill/>
          </a:ln>
        </p:spPr>
        <p:txBody>
          <a:bodyPr lIns="91425" tIns="91425" rIns="91425" bIns="91425" anchor="t" anchorCtr="0"/>
          <a:lstStyle>
            <a:lvl1pPr marL="438912" marR="0" lvl="0" indent="-182372" algn="l" rtl="0">
              <a:spcBef>
                <a:spcPts val="0"/>
              </a:spcBef>
              <a:buClr>
                <a:schemeClr val="accent1"/>
              </a:buClr>
              <a:buSzPct val="80000"/>
              <a:buFont typeface="Noto Sans Symbols"/>
              <a:buChar char="◼"/>
              <a:defRPr sz="2800" b="0" i="0" u="none" strike="noStrike" cap="none">
                <a:solidFill>
                  <a:schemeClr val="dk1"/>
                </a:solidFill>
                <a:latin typeface="Calibri"/>
                <a:ea typeface="Calibri"/>
                <a:cs typeface="Calibri"/>
                <a:sym typeface="Calibri"/>
              </a:defRPr>
            </a:lvl1pPr>
            <a:lvl2pPr marL="731520" marR="0" lvl="1" indent="-137159" algn="l" rtl="0">
              <a:spcBef>
                <a:spcPts val="480"/>
              </a:spcBef>
              <a:buClr>
                <a:schemeClr val="accent2"/>
              </a:buClr>
              <a:buSzPct val="90000"/>
              <a:buFont typeface="Noto Sans Symbols"/>
              <a:buChar char="▪"/>
              <a:defRPr sz="2400" b="0" i="0" u="none" strike="noStrike" cap="none">
                <a:solidFill>
                  <a:schemeClr val="dk1"/>
                </a:solidFill>
                <a:latin typeface="Calibri"/>
                <a:ea typeface="Calibri"/>
                <a:cs typeface="Calibri"/>
                <a:sym typeface="Calibri"/>
              </a:defRPr>
            </a:lvl2pPr>
            <a:lvl3pPr marL="996696" marR="0" lvl="2" indent="-107696" algn="l" rtl="0">
              <a:spcBef>
                <a:spcPts val="400"/>
              </a:spcBef>
              <a:buClr>
                <a:schemeClr val="accent3"/>
              </a:buClr>
              <a:buSzPct val="100000"/>
              <a:buFont typeface="Arial"/>
              <a:buChar char="▪"/>
              <a:defRPr sz="2000" b="0" i="0" u="none" strike="noStrike" cap="none">
                <a:solidFill>
                  <a:schemeClr val="dk1"/>
                </a:solidFill>
                <a:latin typeface="Calibri"/>
                <a:ea typeface="Calibri"/>
                <a:cs typeface="Calibri"/>
                <a:sym typeface="Calibri"/>
              </a:defRPr>
            </a:lvl3pPr>
            <a:lvl4pPr marL="1216152" marR="0" lvl="3" indent="-73152" algn="l" rtl="0">
              <a:spcBef>
                <a:spcPts val="360"/>
              </a:spcBef>
              <a:buClr>
                <a:schemeClr val="accent4"/>
              </a:buClr>
              <a:buSzPct val="100000"/>
              <a:buFont typeface="Arial"/>
              <a:buChar char="▪"/>
              <a:defRPr sz="1800" b="0" i="0" u="none" strike="noStrike" cap="none">
                <a:solidFill>
                  <a:schemeClr val="dk1"/>
                </a:solidFill>
                <a:latin typeface="Calibri"/>
                <a:ea typeface="Calibri"/>
                <a:cs typeface="Calibri"/>
                <a:sym typeface="Calibri"/>
              </a:defRPr>
            </a:lvl4pPr>
            <a:lvl5pPr marL="1426464" marR="0" lvl="4" indent="-80264" algn="l" rtl="0">
              <a:spcBef>
                <a:spcPts val="360"/>
              </a:spcBef>
              <a:buClr>
                <a:schemeClr val="accent5"/>
              </a:buClr>
              <a:buSzPct val="100000"/>
              <a:buFont typeface="Noto Sans Symbols"/>
              <a:buChar char="●"/>
              <a:defRPr sz="1800" b="0" i="0" u="none" strike="noStrike" cap="none">
                <a:solidFill>
                  <a:schemeClr val="dk1"/>
                </a:solidFill>
                <a:latin typeface="Calibri"/>
                <a:ea typeface="Calibri"/>
                <a:cs typeface="Calibri"/>
                <a:sym typeface="Calibri"/>
              </a:defRPr>
            </a:lvl5pPr>
            <a:lvl6pPr marL="1627632" marR="0" lvl="5" indent="-78232" algn="l" rtl="0">
              <a:spcBef>
                <a:spcPts val="360"/>
              </a:spcBef>
              <a:buClr>
                <a:schemeClr val="accent6"/>
              </a:buClr>
              <a:buSzPct val="100000"/>
              <a:buFont typeface="Noto Sans Symbols"/>
              <a:buChar char="⚫"/>
              <a:defRPr sz="18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9" name="Shape 49"/>
          <p:cNvSpPr txBox="1">
            <a:spLocks noGrp="1"/>
          </p:cNvSpPr>
          <p:nvPr>
            <p:ph type="body" idx="1"/>
          </p:nvPr>
        </p:nvSpPr>
        <p:spPr>
          <a:xfrm>
            <a:off x="457200" y="1698986"/>
            <a:ext cx="4040187" cy="715354"/>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Noto Sans Symbols"/>
              <a:buNone/>
              <a:defRPr sz="23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accent2"/>
              </a:buClr>
              <a:buFont typeface="Noto Sans Symbols"/>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accent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accent4"/>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accent5"/>
              </a:buClr>
              <a:buFont typeface="Noto Sans Symbols"/>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accent6"/>
              </a:buClr>
              <a:buFont typeface="Noto Sans Symbols"/>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accent1"/>
              </a:buClr>
              <a:buFont typeface="Noto Sans Symbols"/>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accent2"/>
              </a:buClr>
              <a:buFont typeface="Noto Sans Symbols"/>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accent3"/>
              </a:buClr>
              <a:buFont typeface="Noto Sans Symbols"/>
              <a:buNone/>
              <a:defRPr sz="1600" b="1"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2"/>
          </p:nvPr>
        </p:nvSpPr>
        <p:spPr>
          <a:xfrm>
            <a:off x="457200" y="2449511"/>
            <a:ext cx="4040187" cy="3951287"/>
          </a:xfrm>
          <a:prstGeom prst="rect">
            <a:avLst/>
          </a:prstGeom>
          <a:noFill/>
          <a:ln>
            <a:noFill/>
          </a:ln>
        </p:spPr>
        <p:txBody>
          <a:bodyPr lIns="91425" tIns="91425" rIns="91425" bIns="91425" anchor="t" anchorCtr="0"/>
          <a:lstStyle>
            <a:lvl1pPr marL="438912" marR="0" lvl="0" indent="-202692" algn="l" rtl="0">
              <a:spcBef>
                <a:spcPts val="0"/>
              </a:spcBef>
              <a:buClr>
                <a:schemeClr val="accent1"/>
              </a:buClr>
              <a:buSzPct val="80000"/>
              <a:buFont typeface="Noto Sans Symbols"/>
              <a:buChar char="◼"/>
              <a:defRPr sz="2400" b="0" i="0" u="none" strike="noStrike" cap="none">
                <a:solidFill>
                  <a:schemeClr val="dk1"/>
                </a:solidFill>
                <a:latin typeface="Calibri"/>
                <a:ea typeface="Calibri"/>
                <a:cs typeface="Calibri"/>
                <a:sym typeface="Calibri"/>
              </a:defRPr>
            </a:lvl1pPr>
            <a:lvl2pPr marL="731520" marR="0" lvl="1" indent="-160019" algn="l" rtl="0">
              <a:spcBef>
                <a:spcPts val="400"/>
              </a:spcBef>
              <a:buClr>
                <a:schemeClr val="accent2"/>
              </a:buClr>
              <a:buSzPct val="90000"/>
              <a:buFont typeface="Noto Sans Symbols"/>
              <a:buChar char="▪"/>
              <a:defRPr sz="2000" b="0" i="0" u="none" strike="noStrike" cap="none">
                <a:solidFill>
                  <a:schemeClr val="dk1"/>
                </a:solidFill>
                <a:latin typeface="Calibri"/>
                <a:ea typeface="Calibri"/>
                <a:cs typeface="Calibri"/>
                <a:sym typeface="Calibri"/>
              </a:defRPr>
            </a:lvl2pPr>
            <a:lvl3pPr marL="996696" marR="0" lvl="2" indent="-120396" algn="l" rtl="0">
              <a:spcBef>
                <a:spcPts val="360"/>
              </a:spcBef>
              <a:buClr>
                <a:schemeClr val="accent3"/>
              </a:buClr>
              <a:buSzPct val="100000"/>
              <a:buFont typeface="Arial"/>
              <a:buChar char="▪"/>
              <a:defRPr sz="1800" b="0" i="0" u="none" strike="noStrike" cap="none">
                <a:solidFill>
                  <a:schemeClr val="dk1"/>
                </a:solidFill>
                <a:latin typeface="Calibri"/>
                <a:ea typeface="Calibri"/>
                <a:cs typeface="Calibri"/>
                <a:sym typeface="Calibri"/>
              </a:defRPr>
            </a:lvl3pPr>
            <a:lvl4pPr marL="1216152" marR="0" lvl="3" indent="-85852" algn="l" rtl="0">
              <a:spcBef>
                <a:spcPts val="320"/>
              </a:spcBef>
              <a:buClr>
                <a:schemeClr val="accent4"/>
              </a:buClr>
              <a:buSzPct val="100000"/>
              <a:buFont typeface="Arial"/>
              <a:buChar char="▪"/>
              <a:defRPr sz="1600" b="0" i="0" u="none" strike="noStrike" cap="none">
                <a:solidFill>
                  <a:schemeClr val="dk1"/>
                </a:solidFill>
                <a:latin typeface="Calibri"/>
                <a:ea typeface="Calibri"/>
                <a:cs typeface="Calibri"/>
                <a:sym typeface="Calibri"/>
              </a:defRPr>
            </a:lvl4pPr>
            <a:lvl5pPr marL="1426464" marR="0" lvl="4" indent="-92964" algn="l" rtl="0">
              <a:spcBef>
                <a:spcPts val="320"/>
              </a:spcBef>
              <a:buClr>
                <a:schemeClr val="accent5"/>
              </a:buClr>
              <a:buSzPct val="100000"/>
              <a:buFont typeface="Noto Sans Symbols"/>
              <a:buChar char="●"/>
              <a:defRPr sz="1600" b="0" i="0" u="none" strike="noStrike" cap="none">
                <a:solidFill>
                  <a:schemeClr val="dk1"/>
                </a:solidFill>
                <a:latin typeface="Calibri"/>
                <a:ea typeface="Calibri"/>
                <a:cs typeface="Calibri"/>
                <a:sym typeface="Calibri"/>
              </a:defRPr>
            </a:lvl5pPr>
            <a:lvl6pPr marL="1627632" marR="0" lvl="5" indent="-90932" algn="l" rtl="0">
              <a:spcBef>
                <a:spcPts val="320"/>
              </a:spcBef>
              <a:buClr>
                <a:schemeClr val="accent6"/>
              </a:buClr>
              <a:buSzPct val="100000"/>
              <a:buFont typeface="Noto Sans Symbols"/>
              <a:buChar char="⚫"/>
              <a:defRPr sz="1600" b="0" i="0" u="none" strike="noStrike" cap="none">
                <a:solidFill>
                  <a:schemeClr val="dk1"/>
                </a:solidFill>
                <a:latin typeface="Calibri"/>
                <a:ea typeface="Calibri"/>
                <a:cs typeface="Calibri"/>
                <a:sym typeface="Calibri"/>
              </a:defRPr>
            </a:lvl6pPr>
            <a:lvl7pPr marL="1828800" marR="0" lvl="6" indent="-88900" algn="l" rtl="0">
              <a:spcBef>
                <a:spcPts val="320"/>
              </a:spcBef>
              <a:buClr>
                <a:schemeClr val="accent1"/>
              </a:buClr>
              <a:buSzPct val="100000"/>
              <a:buFont typeface="Noto Sans Symbols"/>
              <a:buChar char="⚫"/>
              <a:defRPr sz="1600" b="0" i="0" u="none" strike="noStrike" cap="none">
                <a:solidFill>
                  <a:schemeClr val="dk1"/>
                </a:solidFill>
                <a:latin typeface="Calibri"/>
                <a:ea typeface="Calibri"/>
                <a:cs typeface="Calibri"/>
                <a:sym typeface="Calibri"/>
              </a:defRPr>
            </a:lvl7pPr>
            <a:lvl8pPr marL="2029968" marR="0" lvl="7" indent="-86867" algn="l" rtl="0">
              <a:spcBef>
                <a:spcPts val="320"/>
              </a:spcBef>
              <a:buClr>
                <a:schemeClr val="accent2"/>
              </a:buClr>
              <a:buSzPct val="100000"/>
              <a:buFont typeface="Noto Sans Symbols"/>
              <a:buChar char="⚫"/>
              <a:defRPr sz="1600" b="0" i="0" u="none" strike="noStrike" cap="none">
                <a:solidFill>
                  <a:schemeClr val="dk1"/>
                </a:solidFill>
                <a:latin typeface="Calibri"/>
                <a:ea typeface="Calibri"/>
                <a:cs typeface="Calibri"/>
                <a:sym typeface="Calibri"/>
              </a:defRPr>
            </a:lvl8pPr>
            <a:lvl9pPr marL="2231136" marR="0" lvl="8" indent="-84835" algn="l" rtl="0">
              <a:spcBef>
                <a:spcPts val="320"/>
              </a:spcBef>
              <a:buClr>
                <a:schemeClr val="accent3"/>
              </a:buClr>
              <a:buSzPct val="100000"/>
              <a:buFont typeface="Noto Sans Symbols"/>
              <a:buChar char="⚫"/>
              <a:defRPr sz="16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3"/>
          </p:nvPr>
        </p:nvSpPr>
        <p:spPr>
          <a:xfrm>
            <a:off x="4645025" y="1698986"/>
            <a:ext cx="4041774" cy="715354"/>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Noto Sans Symbols"/>
              <a:buNone/>
              <a:defRPr sz="23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accent2"/>
              </a:buClr>
              <a:buFont typeface="Noto Sans Symbols"/>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accent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accent4"/>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accent5"/>
              </a:buClr>
              <a:buFont typeface="Noto Sans Symbols"/>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accent6"/>
              </a:buClr>
              <a:buFont typeface="Noto Sans Symbols"/>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accent1"/>
              </a:buClr>
              <a:buFont typeface="Noto Sans Symbols"/>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accent2"/>
              </a:buClr>
              <a:buFont typeface="Noto Sans Symbols"/>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accent3"/>
              </a:buClr>
              <a:buFont typeface="Noto Sans Symbols"/>
              <a:buNone/>
              <a:defRPr sz="1600" b="1"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body" idx="4"/>
          </p:nvPr>
        </p:nvSpPr>
        <p:spPr>
          <a:xfrm>
            <a:off x="4645025" y="2449511"/>
            <a:ext cx="4041774" cy="3951287"/>
          </a:xfrm>
          <a:prstGeom prst="rect">
            <a:avLst/>
          </a:prstGeom>
          <a:noFill/>
          <a:ln>
            <a:noFill/>
          </a:ln>
        </p:spPr>
        <p:txBody>
          <a:bodyPr lIns="91425" tIns="91425" rIns="91425" bIns="91425" anchor="t" anchorCtr="0"/>
          <a:lstStyle>
            <a:lvl1pPr marL="438912" marR="0" lvl="0" indent="-202692" algn="l" rtl="0">
              <a:spcBef>
                <a:spcPts val="0"/>
              </a:spcBef>
              <a:buClr>
                <a:schemeClr val="accent1"/>
              </a:buClr>
              <a:buSzPct val="80000"/>
              <a:buFont typeface="Noto Sans Symbols"/>
              <a:buChar char="◼"/>
              <a:defRPr sz="2400" b="0" i="0" u="none" strike="noStrike" cap="none">
                <a:solidFill>
                  <a:schemeClr val="dk1"/>
                </a:solidFill>
                <a:latin typeface="Calibri"/>
                <a:ea typeface="Calibri"/>
                <a:cs typeface="Calibri"/>
                <a:sym typeface="Calibri"/>
              </a:defRPr>
            </a:lvl1pPr>
            <a:lvl2pPr marL="731520" marR="0" lvl="1" indent="-160019" algn="l" rtl="0">
              <a:spcBef>
                <a:spcPts val="400"/>
              </a:spcBef>
              <a:buClr>
                <a:schemeClr val="accent2"/>
              </a:buClr>
              <a:buSzPct val="90000"/>
              <a:buFont typeface="Noto Sans Symbols"/>
              <a:buChar char="▪"/>
              <a:defRPr sz="2000" b="0" i="0" u="none" strike="noStrike" cap="none">
                <a:solidFill>
                  <a:schemeClr val="dk1"/>
                </a:solidFill>
                <a:latin typeface="Calibri"/>
                <a:ea typeface="Calibri"/>
                <a:cs typeface="Calibri"/>
                <a:sym typeface="Calibri"/>
              </a:defRPr>
            </a:lvl2pPr>
            <a:lvl3pPr marL="996696" marR="0" lvl="2" indent="-120396" algn="l" rtl="0">
              <a:spcBef>
                <a:spcPts val="360"/>
              </a:spcBef>
              <a:buClr>
                <a:schemeClr val="accent3"/>
              </a:buClr>
              <a:buSzPct val="100000"/>
              <a:buFont typeface="Arial"/>
              <a:buChar char="▪"/>
              <a:defRPr sz="1800" b="0" i="0" u="none" strike="noStrike" cap="none">
                <a:solidFill>
                  <a:schemeClr val="dk1"/>
                </a:solidFill>
                <a:latin typeface="Calibri"/>
                <a:ea typeface="Calibri"/>
                <a:cs typeface="Calibri"/>
                <a:sym typeface="Calibri"/>
              </a:defRPr>
            </a:lvl3pPr>
            <a:lvl4pPr marL="1216152" marR="0" lvl="3" indent="-85852" algn="l" rtl="0">
              <a:spcBef>
                <a:spcPts val="320"/>
              </a:spcBef>
              <a:buClr>
                <a:schemeClr val="accent4"/>
              </a:buClr>
              <a:buSzPct val="100000"/>
              <a:buFont typeface="Arial"/>
              <a:buChar char="▪"/>
              <a:defRPr sz="1600" b="0" i="0" u="none" strike="noStrike" cap="none">
                <a:solidFill>
                  <a:schemeClr val="dk1"/>
                </a:solidFill>
                <a:latin typeface="Calibri"/>
                <a:ea typeface="Calibri"/>
                <a:cs typeface="Calibri"/>
                <a:sym typeface="Calibri"/>
              </a:defRPr>
            </a:lvl4pPr>
            <a:lvl5pPr marL="1426464" marR="0" lvl="4" indent="-92964" algn="l" rtl="0">
              <a:spcBef>
                <a:spcPts val="320"/>
              </a:spcBef>
              <a:buClr>
                <a:schemeClr val="accent5"/>
              </a:buClr>
              <a:buSzPct val="100000"/>
              <a:buFont typeface="Noto Sans Symbols"/>
              <a:buChar char="●"/>
              <a:defRPr sz="1600" b="0" i="0" u="none" strike="noStrike" cap="none">
                <a:solidFill>
                  <a:schemeClr val="dk1"/>
                </a:solidFill>
                <a:latin typeface="Calibri"/>
                <a:ea typeface="Calibri"/>
                <a:cs typeface="Calibri"/>
                <a:sym typeface="Calibri"/>
              </a:defRPr>
            </a:lvl5pPr>
            <a:lvl6pPr marL="1627632" marR="0" lvl="5" indent="-90932" algn="l" rtl="0">
              <a:spcBef>
                <a:spcPts val="320"/>
              </a:spcBef>
              <a:buClr>
                <a:schemeClr val="accent6"/>
              </a:buClr>
              <a:buSzPct val="100000"/>
              <a:buFont typeface="Noto Sans Symbols"/>
              <a:buChar char="⚫"/>
              <a:defRPr sz="1600" b="0" i="0" u="none" strike="noStrike" cap="none">
                <a:solidFill>
                  <a:schemeClr val="dk1"/>
                </a:solidFill>
                <a:latin typeface="Calibri"/>
                <a:ea typeface="Calibri"/>
                <a:cs typeface="Calibri"/>
                <a:sym typeface="Calibri"/>
              </a:defRPr>
            </a:lvl6pPr>
            <a:lvl7pPr marL="1828800" marR="0" lvl="6" indent="-88900" algn="l" rtl="0">
              <a:spcBef>
                <a:spcPts val="320"/>
              </a:spcBef>
              <a:buClr>
                <a:schemeClr val="accent1"/>
              </a:buClr>
              <a:buSzPct val="100000"/>
              <a:buFont typeface="Noto Sans Symbols"/>
              <a:buChar char="⚫"/>
              <a:defRPr sz="1600" b="0" i="0" u="none" strike="noStrike" cap="none">
                <a:solidFill>
                  <a:schemeClr val="dk1"/>
                </a:solidFill>
                <a:latin typeface="Calibri"/>
                <a:ea typeface="Calibri"/>
                <a:cs typeface="Calibri"/>
                <a:sym typeface="Calibri"/>
              </a:defRPr>
            </a:lvl7pPr>
            <a:lvl8pPr marL="2029968" marR="0" lvl="7" indent="-86867" algn="l" rtl="0">
              <a:spcBef>
                <a:spcPts val="320"/>
              </a:spcBef>
              <a:buClr>
                <a:schemeClr val="accent2"/>
              </a:buClr>
              <a:buSzPct val="100000"/>
              <a:buFont typeface="Noto Sans Symbols"/>
              <a:buChar char="⚫"/>
              <a:defRPr sz="1600" b="0" i="0" u="none" strike="noStrike" cap="none">
                <a:solidFill>
                  <a:schemeClr val="dk1"/>
                </a:solidFill>
                <a:latin typeface="Calibri"/>
                <a:ea typeface="Calibri"/>
                <a:cs typeface="Calibri"/>
                <a:sym typeface="Calibri"/>
              </a:defRPr>
            </a:lvl8pPr>
            <a:lvl9pPr marL="2231136" marR="0" lvl="8" indent="-84835" algn="l" rtl="0">
              <a:spcBef>
                <a:spcPts val="320"/>
              </a:spcBef>
              <a:buClr>
                <a:schemeClr val="accent3"/>
              </a:buClr>
              <a:buSzPct val="100000"/>
              <a:buFont typeface="Noto Sans Symbols"/>
              <a:buChar char="⚫"/>
              <a:defRPr sz="16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6"/>
        <p:cNvGrpSpPr/>
        <p:nvPr/>
      </p:nvGrpSpPr>
      <p:grpSpPr>
        <a:xfrm>
          <a:off x="0" y="0"/>
          <a:ext cx="0" cy="0"/>
          <a:chOff x="0" y="0"/>
          <a:chExt cx="0" cy="0"/>
        </a:xfrm>
      </p:grpSpPr>
      <p:sp>
        <p:nvSpPr>
          <p:cNvPr id="57" name="Shape 57"/>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0"/>
        <p:cNvGrpSpPr/>
        <p:nvPr/>
      </p:nvGrpSpPr>
      <p:grpSpPr>
        <a:xfrm>
          <a:off x="0" y="0"/>
          <a:ext cx="0" cy="0"/>
          <a:chOff x="0" y="0"/>
          <a:chExt cx="0" cy="0"/>
        </a:xfrm>
      </p:grpSpPr>
      <p:sp>
        <p:nvSpPr>
          <p:cNvPr id="61" name="Shape 61"/>
          <p:cNvSpPr txBox="1">
            <a:spLocks noGrp="1"/>
          </p:cNvSpPr>
          <p:nvPr>
            <p:ph type="title"/>
          </p:nvPr>
        </p:nvSpPr>
        <p:spPr>
          <a:xfrm>
            <a:off x="167838" y="152400"/>
            <a:ext cx="2523743" cy="978407"/>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2000" b="0"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2" name="Shape 62"/>
          <p:cNvSpPr txBox="1">
            <a:spLocks noGrp="1"/>
          </p:cNvSpPr>
          <p:nvPr>
            <p:ph type="body" idx="1"/>
          </p:nvPr>
        </p:nvSpPr>
        <p:spPr>
          <a:xfrm>
            <a:off x="3019376" y="1743133"/>
            <a:ext cx="5920640" cy="4558884"/>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63500" algn="l" rtl="0">
              <a:spcBef>
                <a:spcPts val="400"/>
              </a:spcBef>
              <a:buClr>
                <a:schemeClr val="accent1"/>
              </a:buClr>
              <a:buSzPct val="100000"/>
              <a:buFont typeface="Noto Sans Symbols"/>
              <a:buChar char="⚫"/>
              <a:defRPr sz="2000" b="0" i="0" u="none" strike="noStrike" cap="none">
                <a:solidFill>
                  <a:schemeClr val="dk1"/>
                </a:solidFill>
                <a:latin typeface="Calibri"/>
                <a:ea typeface="Calibri"/>
                <a:cs typeface="Calibri"/>
                <a:sym typeface="Calibri"/>
              </a:defRPr>
            </a:lvl7pPr>
            <a:lvl8pPr marL="2029968" marR="0" lvl="7" indent="-61467" algn="l" rtl="0">
              <a:spcBef>
                <a:spcPts val="400"/>
              </a:spcBef>
              <a:buClr>
                <a:schemeClr val="accent2"/>
              </a:buClr>
              <a:buSzPct val="100000"/>
              <a:buFont typeface="Noto Sans Symbols"/>
              <a:buChar char="⚫"/>
              <a:defRPr sz="2000" b="0" i="0" u="none" strike="noStrike" cap="none">
                <a:solidFill>
                  <a:schemeClr val="dk1"/>
                </a:solidFill>
                <a:latin typeface="Calibri"/>
                <a:ea typeface="Calibri"/>
                <a:cs typeface="Calibri"/>
                <a:sym typeface="Calibri"/>
              </a:defRPr>
            </a:lvl8pPr>
            <a:lvl9pPr marL="2231136" marR="0" lvl="8" indent="-59435" algn="l" rtl="0">
              <a:spcBef>
                <a:spcPts val="400"/>
              </a:spcBef>
              <a:buClr>
                <a:schemeClr val="accent3"/>
              </a:buClr>
              <a:buSzPct val="100000"/>
              <a:buFont typeface="Noto Sans Symbols"/>
              <a:buChar char="⚫"/>
              <a:defRPr sz="20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body" idx="2"/>
          </p:nvPr>
        </p:nvSpPr>
        <p:spPr>
          <a:xfrm>
            <a:off x="167838" y="1730017"/>
            <a:ext cx="2468880" cy="45720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accent2"/>
              </a:buClr>
              <a:buFont typeface="Noto Sans Symbols"/>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accent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accent4"/>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accent5"/>
              </a:buClr>
              <a:buFont typeface="Noto Sans Symbols"/>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accent6"/>
              </a:buClr>
              <a:buFont typeface="Noto Sans Symbols"/>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accent1"/>
              </a:buClr>
              <a:buFont typeface="Noto Sans Symbols"/>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accent2"/>
              </a:buClr>
              <a:buFont typeface="Noto Sans Symbols"/>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accent3"/>
              </a:buClr>
              <a:buFont typeface="Noto Sans Symbols"/>
              <a:buNone/>
              <a:defRPr sz="9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
        <p:nvSpPr>
          <p:cNvPr id="67" name="Shape 67"/>
          <p:cNvSpPr/>
          <p:nvPr/>
        </p:nvSpPr>
        <p:spPr>
          <a:xfrm>
            <a:off x="2855736" y="0"/>
            <a:ext cx="45719" cy="1453895"/>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68" name="Shape 68"/>
          <p:cNvSpPr/>
          <p:nvPr/>
        </p:nvSpPr>
        <p:spPr>
          <a:xfrm>
            <a:off x="2855736" y="0"/>
            <a:ext cx="45719" cy="1453895"/>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bg>
      <p:bgPr>
        <a:solidFill>
          <a:schemeClr val="lt2"/>
        </a:solidFill>
        <a:effectLst/>
      </p:bgPr>
    </p:bg>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164592" y="155447"/>
            <a:ext cx="2525149" cy="978407"/>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2000" b="0"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1" name="Shape 71"/>
          <p:cNvSpPr>
            <a:spLocks noGrp="1"/>
          </p:cNvSpPr>
          <p:nvPr>
            <p:ph type="pic" idx="2"/>
          </p:nvPr>
        </p:nvSpPr>
        <p:spPr>
          <a:xfrm>
            <a:off x="2903805" y="1484808"/>
            <a:ext cx="6247396" cy="5373192"/>
          </a:xfrm>
          <a:prstGeom prst="rect">
            <a:avLst/>
          </a:prstGeom>
          <a:solidFill>
            <a:srgbClr val="BABABB"/>
          </a:solidFill>
          <a:ln>
            <a:noFill/>
          </a:ln>
        </p:spPr>
        <p:txBody>
          <a:bodyPr lIns="91425" tIns="91425" rIns="91425" bIns="91425" anchor="t" anchorCtr="0"/>
          <a:lstStyle>
            <a:lvl1pPr marL="0" marR="0" lvl="0" indent="0" algn="l" rtl="0">
              <a:spcBef>
                <a:spcPts val="0"/>
              </a:spcBef>
              <a:buClr>
                <a:schemeClr val="accent1"/>
              </a:buClr>
              <a:buFont typeface="Noto Sans Symbols"/>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accent2"/>
              </a:buClr>
              <a:buFont typeface="Noto Sans Symbols"/>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accent3"/>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accent4"/>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accent5"/>
              </a:buClr>
              <a:buFont typeface="Noto Sans Symbols"/>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accent6"/>
              </a:buClr>
              <a:buFont typeface="Noto Sans Symbols"/>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accent1"/>
              </a:buClr>
              <a:buFont typeface="Noto Sans Symbols"/>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accent2"/>
              </a:buClr>
              <a:buFont typeface="Noto Sans Symbols"/>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accent3"/>
              </a:buClr>
              <a:buFont typeface="Noto Sans Symbols"/>
              <a:buNone/>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1"/>
          </p:nvPr>
        </p:nvSpPr>
        <p:spPr>
          <a:xfrm>
            <a:off x="164592" y="1728216"/>
            <a:ext cx="2468880" cy="45720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accent2"/>
              </a:buClr>
              <a:buFont typeface="Noto Sans Symbols"/>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accent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accent4"/>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accent5"/>
              </a:buClr>
              <a:buFont typeface="Noto Sans Symbols"/>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accent6"/>
              </a:buClr>
              <a:buFont typeface="Noto Sans Symbols"/>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accent1"/>
              </a:buClr>
              <a:buFont typeface="Noto Sans Symbols"/>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accent2"/>
              </a:buClr>
              <a:buFont typeface="Noto Sans Symbols"/>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accent3"/>
              </a:buClr>
              <a:buFont typeface="Noto Sans Symbols"/>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164592" y="1170432"/>
            <a:ext cx="2523743" cy="201168"/>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p:nvPr/>
        </p:nvSpPr>
        <p:spPr>
          <a:xfrm>
            <a:off x="2855736" y="0"/>
            <a:ext cx="45719"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5" name="Shape 75"/>
          <p:cNvSpPr/>
          <p:nvPr/>
        </p:nvSpPr>
        <p:spPr>
          <a:xfrm>
            <a:off x="2855736" y="0"/>
            <a:ext cx="45719"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6" name="Shape 76"/>
          <p:cNvSpPr txBox="1">
            <a:spLocks noGrp="1"/>
          </p:cNvSpPr>
          <p:nvPr>
            <p:ph type="ftr" idx="11"/>
          </p:nvPr>
        </p:nvSpPr>
        <p:spPr>
          <a:xfrm>
            <a:off x="3035808" y="1170432"/>
            <a:ext cx="5193791" cy="201168"/>
          </a:xfrm>
          <a:prstGeom prst="rect">
            <a:avLst/>
          </a:prstGeom>
          <a:noFill/>
          <a:ln>
            <a:noFill/>
          </a:ln>
        </p:spPr>
        <p:txBody>
          <a:bodyPr lIns="91425" tIns="91425" rIns="91425" bIns="91425" anchor="b" anchorCtr="0"/>
          <a:lstStyle>
            <a:lvl1pPr marL="0" marR="0" lvl="0" indent="0" algn="l" rtl="0">
              <a:spcBef>
                <a:spcPts val="0"/>
              </a:spcBef>
              <a:buNone/>
              <a:defRPr sz="1200">
                <a:solidFill>
                  <a:srgbClr val="BABABA"/>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339328" y="1170432"/>
            <a:ext cx="733864" cy="201168"/>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p:nvPr/>
        </p:nvSpPr>
        <p:spPr>
          <a:xfrm>
            <a:off x="0" y="1435895"/>
            <a:ext cx="9144000" cy="4571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7" name="Shape 7"/>
          <p:cNvSpPr/>
          <p:nvPr/>
        </p:nvSpPr>
        <p:spPr>
          <a:xfrm>
            <a:off x="0" y="0"/>
            <a:ext cx="9143998" cy="1433732"/>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8" name="Shape 8"/>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 name="Shape 9"/>
          <p:cNvSpPr txBox="1">
            <a:spLocks noGrp="1"/>
          </p:cNvSpPr>
          <p:nvPr>
            <p:ph type="body" idx="1"/>
          </p:nvPr>
        </p:nvSpPr>
        <p:spPr>
          <a:xfrm>
            <a:off x="457200" y="1775191"/>
            <a:ext cx="8229600" cy="4625608"/>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ctrTitle"/>
          </p:nvPr>
        </p:nvSpPr>
        <p:spPr>
          <a:xfrm>
            <a:off x="685800" y="3355848"/>
            <a:ext cx="8077200" cy="1673400"/>
          </a:xfrm>
          <a:prstGeom prst="rect">
            <a:avLst/>
          </a:prstGeom>
        </p:spPr>
        <p:txBody>
          <a:bodyPr lIns="91425" tIns="91425" rIns="91425" bIns="91425" anchor="t" anchorCtr="0">
            <a:noAutofit/>
          </a:bodyPr>
          <a:lstStyle/>
          <a:p>
            <a:pPr lvl="0">
              <a:spcBef>
                <a:spcPts val="0"/>
              </a:spcBef>
              <a:buNone/>
            </a:pPr>
            <a:r>
              <a:rPr lang="en-IE"/>
              <a:t>High Renaissance</a:t>
            </a:r>
          </a:p>
        </p:txBody>
      </p:sp>
      <p:pic>
        <p:nvPicPr>
          <p:cNvPr id="97" name="Shape 97"/>
          <p:cNvPicPr preferRelativeResize="0"/>
          <p:nvPr/>
        </p:nvPicPr>
        <p:blipFill>
          <a:blip r:embed="rId3">
            <a:alphaModFix/>
          </a:blip>
          <a:stretch>
            <a:fillRect/>
          </a:stretch>
        </p:blipFill>
        <p:spPr>
          <a:xfrm>
            <a:off x="6643050" y="6233050"/>
            <a:ext cx="2342250" cy="468450"/>
          </a:xfrm>
          <a:prstGeom prst="rect">
            <a:avLst/>
          </a:prstGeom>
          <a:noFill/>
          <a:ln>
            <a:noFill/>
          </a:ln>
        </p:spPr>
      </p:pic>
      <p:sp>
        <p:nvSpPr>
          <p:cNvPr id="98" name="Shape 98"/>
          <p:cNvSpPr txBox="1"/>
          <p:nvPr/>
        </p:nvSpPr>
        <p:spPr>
          <a:xfrm>
            <a:off x="131575" y="6381075"/>
            <a:ext cx="3519300" cy="361800"/>
          </a:xfrm>
          <a:prstGeom prst="rect">
            <a:avLst/>
          </a:prstGeom>
          <a:noFill/>
          <a:ln>
            <a:noFill/>
          </a:ln>
        </p:spPr>
        <p:txBody>
          <a:bodyPr lIns="91425" tIns="91425" rIns="91425" bIns="91425" anchor="t" anchorCtr="0">
            <a:noAutofit/>
          </a:bodyPr>
          <a:lstStyle/>
          <a:p>
            <a:pPr lvl="0">
              <a:spcBef>
                <a:spcPts val="0"/>
              </a:spcBef>
              <a:buNone/>
            </a:pPr>
            <a:r>
              <a:rPr lang="en-IE" sz="1800">
                <a:solidFill>
                  <a:srgbClr val="FFFFFF"/>
                </a:solidFill>
              </a:rPr>
              <a:t>Caroline Mc Corriston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title"/>
          </p:nvPr>
        </p:nvSpPr>
        <p:spPr>
          <a:xfrm>
            <a:off x="457200" y="0"/>
            <a:ext cx="8229600" cy="764703"/>
          </a:xfrm>
          <a:prstGeom prst="rect">
            <a:avLst/>
          </a:prstGeom>
          <a:noFill/>
          <a:ln>
            <a:noFill/>
          </a:ln>
        </p:spPr>
        <p:txBody>
          <a:bodyPr lIns="91425" tIns="45700" rIns="45700" bIns="45700" anchor="ctr" anchorCtr="0">
            <a:noAutofit/>
          </a:bodyPr>
          <a:lstStyle/>
          <a:p>
            <a:pPr marL="0" marR="0" lvl="0" indent="0" algn="ctr" rtl="0">
              <a:spcBef>
                <a:spcPts val="0"/>
              </a:spcBef>
              <a:buClr>
                <a:srgbClr val="FFC700"/>
              </a:buClr>
              <a:buSzPct val="25000"/>
              <a:buFont typeface="Calibri"/>
              <a:buNone/>
            </a:pPr>
            <a:r>
              <a:rPr lang="en-IE" sz="4050"/>
              <a:t>Preparatory Sketches</a:t>
            </a:r>
          </a:p>
        </p:txBody>
      </p:sp>
      <p:sp>
        <p:nvSpPr>
          <p:cNvPr id="162" name="Shape 162"/>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63" name="Shape 163"/>
          <p:cNvPicPr preferRelativeResize="0"/>
          <p:nvPr/>
        </p:nvPicPr>
        <p:blipFill>
          <a:blip r:embed="rId3">
            <a:alphaModFix/>
          </a:blip>
          <a:stretch>
            <a:fillRect/>
          </a:stretch>
        </p:blipFill>
        <p:spPr>
          <a:xfrm>
            <a:off x="0" y="764696"/>
            <a:ext cx="9144000" cy="61079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p:nvPr/>
        </p:nvSpPr>
        <p:spPr>
          <a:xfrm>
            <a:off x="467543" y="1484784"/>
            <a:ext cx="8208912" cy="61247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IE" sz="3200" b="0" i="0" u="none" strike="noStrike" cap="none">
                <a:solidFill>
                  <a:schemeClr val="dk1"/>
                </a:solidFill>
                <a:latin typeface="Calibri"/>
                <a:ea typeface="Calibri"/>
                <a:cs typeface="Calibri"/>
                <a:sym typeface="Calibri"/>
              </a:rPr>
              <a:t>A technique of mural painting  upon freshly laid lime plaster. Water is used to mix with the pigment and, with the setting of the plaster, the painting becomes an integral part of the wall.</a:t>
            </a:r>
          </a:p>
          <a:p>
            <a:pPr marL="0" marR="0" lvl="0" indent="0" algn="l" rtl="0">
              <a:spcBef>
                <a:spcPts val="0"/>
              </a:spcBef>
              <a:buNone/>
            </a:pPr>
            <a:endParaRPr sz="3200">
              <a:solidFill>
                <a:schemeClr val="dk1"/>
              </a:solidFill>
              <a:latin typeface="Calibri"/>
              <a:ea typeface="Calibri"/>
              <a:cs typeface="Calibri"/>
              <a:sym typeface="Calibri"/>
            </a:endParaRPr>
          </a:p>
          <a:p>
            <a:pPr marL="0" marR="0" lvl="0" indent="0" algn="l" rtl="0">
              <a:spcBef>
                <a:spcPts val="0"/>
              </a:spcBef>
              <a:buSzPct val="25000"/>
              <a:buNone/>
            </a:pPr>
            <a:r>
              <a:rPr lang="en-IE" sz="3200">
                <a:solidFill>
                  <a:schemeClr val="dk1"/>
                </a:solidFill>
                <a:latin typeface="Calibri"/>
                <a:ea typeface="Calibri"/>
                <a:cs typeface="Calibri"/>
                <a:sym typeface="Calibri"/>
              </a:rPr>
              <a:t>Leonardo hated the fast drying fresco-he liked to add detail-mixed oil with tempura paint-problems-within 20 years it began to disintegrate.</a:t>
            </a:r>
          </a:p>
          <a:p>
            <a:pPr marL="0" marR="0" lvl="0" indent="0" algn="l" rtl="0">
              <a:spcBef>
                <a:spcPts val="0"/>
              </a:spcBef>
              <a:buNone/>
            </a:pPr>
            <a:endParaRPr sz="3600">
              <a:solidFill>
                <a:schemeClr val="dk1"/>
              </a:solidFill>
              <a:latin typeface="Calibri"/>
              <a:ea typeface="Calibri"/>
              <a:cs typeface="Calibri"/>
              <a:sym typeface="Calibri"/>
            </a:endParaRPr>
          </a:p>
          <a:p>
            <a:pPr marL="0" marR="0" lvl="0" indent="0" algn="l" rtl="0">
              <a:spcBef>
                <a:spcPts val="0"/>
              </a:spcBef>
              <a:buNone/>
            </a:pPr>
            <a:endParaRPr sz="3600">
              <a:solidFill>
                <a:schemeClr val="dk1"/>
              </a:solidFill>
              <a:latin typeface="Calibri"/>
              <a:ea typeface="Calibri"/>
              <a:cs typeface="Calibri"/>
              <a:sym typeface="Calibri"/>
            </a:endParaRPr>
          </a:p>
        </p:txBody>
      </p:sp>
      <p:sp>
        <p:nvSpPr>
          <p:cNvPr id="169" name="Shape 169"/>
          <p:cNvSpPr txBox="1">
            <a:spLocks noGrp="1"/>
          </p:cNvSpPr>
          <p:nvPr>
            <p:ph type="title"/>
          </p:nvPr>
        </p:nvSpPr>
        <p:spPr>
          <a:xfrm>
            <a:off x="457200" y="152400"/>
            <a:ext cx="8229600" cy="1251062"/>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Fresco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457200" y="152400"/>
            <a:ext cx="8229600" cy="1251062"/>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An Intellectual</a:t>
            </a:r>
          </a:p>
        </p:txBody>
      </p:sp>
      <p:sp>
        <p:nvSpPr>
          <p:cNvPr id="175" name="Shape 175"/>
          <p:cNvSpPr txBox="1">
            <a:spLocks noGrp="1"/>
          </p:cNvSpPr>
          <p:nvPr>
            <p:ph type="body" idx="4294967295"/>
          </p:nvPr>
        </p:nvSpPr>
        <p:spPr>
          <a:xfrm>
            <a:off x="0" y="1774825"/>
            <a:ext cx="8229600" cy="4625975"/>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 studied anatomy and dissected dead bodies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made hundreds of drawings to understand</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studied perspective- he was the first to use atmospheric perspective</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467543" y="260647"/>
            <a:ext cx="4042792" cy="936103"/>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3200" b="1" i="0" u="none" strike="noStrike" cap="none">
                <a:solidFill>
                  <a:srgbClr val="FFC700"/>
                </a:solidFill>
                <a:latin typeface="Calibri"/>
                <a:ea typeface="Calibri"/>
                <a:cs typeface="Calibri"/>
                <a:sym typeface="Calibri"/>
              </a:rPr>
              <a:t>Mona Lisa, (between 1503-1506), Louvre Museum</a:t>
            </a:r>
          </a:p>
        </p:txBody>
      </p:sp>
      <p:sp>
        <p:nvSpPr>
          <p:cNvPr id="181" name="Shape 181"/>
          <p:cNvSpPr txBox="1">
            <a:spLocks noGrp="1"/>
          </p:cNvSpPr>
          <p:nvPr>
            <p:ph type="body" idx="1"/>
          </p:nvPr>
        </p:nvSpPr>
        <p:spPr>
          <a:xfrm>
            <a:off x="457200" y="1775191"/>
            <a:ext cx="3898776" cy="4894168"/>
          </a:xfrm>
          <a:prstGeom prst="rect">
            <a:avLst/>
          </a:prstGeom>
          <a:noFill/>
          <a:ln>
            <a:noFill/>
          </a:ln>
        </p:spPr>
        <p:txBody>
          <a:bodyPr lIns="54850" tIns="91425" rIns="91425" bIns="45700" anchor="t" anchorCtr="0">
            <a:noAutofit/>
          </a:bodyPr>
          <a:lstStyle/>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Sfumato and chiaroscuro</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Many interpretations about the work</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Skillful brushwork- realistic flesh and cloth</a:t>
            </a:r>
          </a:p>
          <a:p>
            <a:pPr marL="438912" marR="0" lvl="0" indent="-324612" algn="l" rtl="0">
              <a:lnSpc>
                <a:spcPct val="90000"/>
              </a:lnSpc>
              <a:spcBef>
                <a:spcPts val="0"/>
              </a:spcBef>
              <a:spcAft>
                <a:spcPts val="0"/>
              </a:spcAft>
              <a:buClr>
                <a:schemeClr val="accent1"/>
              </a:buClr>
              <a:buSzPct val="78933"/>
              <a:buFont typeface="Noto Sans Symbols"/>
              <a:buNone/>
            </a:pPr>
            <a:endParaRPr sz="2960"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spcAft>
                <a:spcPts val="0"/>
              </a:spcAft>
              <a:buClr>
                <a:schemeClr val="accent1"/>
              </a:buClr>
              <a:buSzPct val="25000"/>
              <a:buFont typeface="Noto Sans Symbols"/>
              <a:buNone/>
            </a:pPr>
            <a:endParaRPr sz="1665"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spcAft>
                <a:spcPts val="0"/>
              </a:spcAft>
              <a:buClr>
                <a:schemeClr val="accent1"/>
              </a:buClr>
              <a:buSzPct val="25000"/>
              <a:buFont typeface="Noto Sans Symbols"/>
              <a:buNone/>
            </a:pPr>
            <a:endParaRPr sz="1665"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buClr>
                <a:schemeClr val="accent1"/>
              </a:buClr>
              <a:buSzPct val="25000"/>
              <a:buFont typeface="Noto Sans Symbols"/>
              <a:buNone/>
            </a:pPr>
            <a:r>
              <a:rPr lang="en-IE" sz="1665" b="0" i="0" u="none" strike="noStrike" cap="none">
                <a:solidFill>
                  <a:schemeClr val="dk1"/>
                </a:solidFill>
                <a:latin typeface="Calibri"/>
                <a:ea typeface="Calibri"/>
                <a:cs typeface="Calibri"/>
                <a:sym typeface="Calibri"/>
              </a:rPr>
              <a:t>Oil on poplar wood</a:t>
            </a:r>
          </a:p>
        </p:txBody>
      </p:sp>
      <p:pic>
        <p:nvPicPr>
          <p:cNvPr id="182" name="Shape 182"/>
          <p:cNvPicPr preferRelativeResize="0"/>
          <p:nvPr/>
        </p:nvPicPr>
        <p:blipFill>
          <a:blip r:embed="rId3">
            <a:alphaModFix/>
          </a:blip>
          <a:stretch>
            <a:fillRect/>
          </a:stretch>
        </p:blipFill>
        <p:spPr>
          <a:xfrm>
            <a:off x="4542969" y="1450"/>
            <a:ext cx="4601031" cy="68579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457200" y="2492896"/>
            <a:ext cx="3754760" cy="1224135"/>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050" b="1" i="0" u="none" strike="noStrike" cap="none">
                <a:solidFill>
                  <a:srgbClr val="FFC700"/>
                </a:solidFill>
                <a:latin typeface="Calibri"/>
                <a:ea typeface="Calibri"/>
                <a:cs typeface="Calibri"/>
                <a:sym typeface="Calibri"/>
              </a:rPr>
              <a:t>Triangular/ Pyramid Composition</a:t>
            </a:r>
          </a:p>
        </p:txBody>
      </p:sp>
      <p:pic>
        <p:nvPicPr>
          <p:cNvPr id="188" name="Shape 188"/>
          <p:cNvPicPr preferRelativeResize="0"/>
          <p:nvPr/>
        </p:nvPicPr>
        <p:blipFill>
          <a:blip r:embed="rId3">
            <a:alphaModFix/>
          </a:blip>
          <a:stretch>
            <a:fillRect/>
          </a:stretch>
        </p:blipFill>
        <p:spPr>
          <a:xfrm>
            <a:off x="4542969" y="1450"/>
            <a:ext cx="4601031" cy="6857999"/>
          </a:xfrm>
          <a:prstGeom prst="rect">
            <a:avLst/>
          </a:prstGeom>
          <a:noFill/>
          <a:ln>
            <a:noFill/>
          </a:ln>
        </p:spPr>
      </p:pic>
      <p:sp>
        <p:nvSpPr>
          <p:cNvPr id="189" name="Shape 189"/>
          <p:cNvSpPr/>
          <p:nvPr/>
        </p:nvSpPr>
        <p:spPr>
          <a:xfrm>
            <a:off x="4846675" y="707175"/>
            <a:ext cx="3754800" cy="5361300"/>
          </a:xfrm>
          <a:prstGeom prst="triangle">
            <a:avLst>
              <a:gd name="adj" fmla="val 50000"/>
            </a:avLst>
          </a:prstGeom>
          <a:noFill/>
          <a:ln w="76200"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457200" y="155447"/>
            <a:ext cx="8229600" cy="1252800"/>
          </a:xfrm>
          <a:prstGeom prst="rect">
            <a:avLst/>
          </a:prstGeom>
        </p:spPr>
        <p:txBody>
          <a:bodyPr lIns="91425" tIns="91425" rIns="91425" bIns="91425" anchor="ctr" anchorCtr="0">
            <a:noAutofit/>
          </a:bodyPr>
          <a:lstStyle/>
          <a:p>
            <a:pPr lvl="0">
              <a:spcBef>
                <a:spcPts val="0"/>
              </a:spcBef>
              <a:buNone/>
            </a:pPr>
            <a:endParaRPr/>
          </a:p>
        </p:txBody>
      </p:sp>
      <p:pic>
        <p:nvPicPr>
          <p:cNvPr id="195" name="Shape 195"/>
          <p:cNvPicPr preferRelativeResize="0"/>
          <p:nvPr/>
        </p:nvPicPr>
        <p:blipFill>
          <a:blip r:embed="rId3">
            <a:alphaModFix/>
          </a:blip>
          <a:stretch>
            <a:fillRect/>
          </a:stretch>
        </p:blipFill>
        <p:spPr>
          <a:xfrm>
            <a:off x="909637" y="1552575"/>
            <a:ext cx="7629525" cy="40576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ctr"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The Mind of the Artist</a:t>
            </a:r>
          </a:p>
        </p:txBody>
      </p:sp>
      <p:sp>
        <p:nvSpPr>
          <p:cNvPr id="201" name="Shape 201"/>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lnSpc>
                <a:spcPct val="90000"/>
              </a:lnSpc>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Leonardo’s fascination with intellectual problems of art is one reason why his drawings outnumber his paintings. </a:t>
            </a:r>
          </a:p>
          <a:p>
            <a:pPr marL="438912" marR="0" lvl="0" indent="-324612" algn="l" rtl="0">
              <a:lnSpc>
                <a:spcPct val="90000"/>
              </a:lnSpc>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thought that a painter had to represent two main things: man and ‘the motions of man’s mind’.</a:t>
            </a:r>
          </a:p>
          <a:p>
            <a:pPr marL="438912" marR="0" lvl="0" indent="-324612" algn="l" rtl="0">
              <a:lnSpc>
                <a:spcPct val="90000"/>
              </a:lnSpc>
              <a:spcBef>
                <a:spcPts val="0"/>
              </a:spcBef>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Once Leonardo had solved the problems of composition and characterisation in his drawings, completing the job- the mere exercise of technical skill held little appeal.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Leonardo’s later Life</a:t>
            </a:r>
          </a:p>
        </p:txBody>
      </p:sp>
      <p:sp>
        <p:nvSpPr>
          <p:cNvPr id="207" name="Shape 207"/>
          <p:cNvSpPr txBox="1">
            <a:spLocks noGrp="1"/>
          </p:cNvSpPr>
          <p:nvPr>
            <p:ph type="body" idx="1"/>
          </p:nvPr>
        </p:nvSpPr>
        <p:spPr>
          <a:xfrm>
            <a:off x="0" y="1484784"/>
            <a:ext cx="9144000" cy="5373216"/>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 left Milan when it was invaded by French troops in 1500</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returned to Florence and then Rome in the hope of getting work from the Pope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However the Pope was more interested in Raphael and Michelangelo his old rival</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Leonardo’s work was seen as anti Christian and was forced to leave Italy.</a:t>
            </a:r>
          </a:p>
          <a:p>
            <a:pPr marL="438912" marR="0" lvl="0" indent="-324612" algn="l" rtl="0">
              <a:spcBef>
                <a:spcPts val="0"/>
              </a:spcBef>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died in 1519 in the court of the King of France where he found refuge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457200" y="155447"/>
            <a:ext cx="8229600" cy="1252800"/>
          </a:xfrm>
          <a:prstGeom prst="rect">
            <a:avLst/>
          </a:prstGeom>
        </p:spPr>
        <p:txBody>
          <a:bodyPr lIns="91425" tIns="91425" rIns="91425" bIns="91425" anchor="ctr" anchorCtr="0">
            <a:noAutofit/>
          </a:bodyPr>
          <a:lstStyle/>
          <a:p>
            <a:pPr lvl="0">
              <a:spcBef>
                <a:spcPts val="0"/>
              </a:spcBef>
              <a:buNone/>
            </a:pPr>
            <a:endParaRPr/>
          </a:p>
        </p:txBody>
      </p:sp>
      <p:sp>
        <p:nvSpPr>
          <p:cNvPr id="213" name="Shape 213"/>
          <p:cNvSpPr txBox="1">
            <a:spLocks noGrp="1"/>
          </p:cNvSpPr>
          <p:nvPr>
            <p:ph type="body" idx="1"/>
          </p:nvPr>
        </p:nvSpPr>
        <p:spPr>
          <a:xfrm>
            <a:off x="457200" y="1775191"/>
            <a:ext cx="8229600" cy="4625700"/>
          </a:xfrm>
          <a:prstGeom prst="rect">
            <a:avLst/>
          </a:prstGeom>
        </p:spPr>
        <p:txBody>
          <a:bodyPr lIns="91425" tIns="91425" rIns="91425" bIns="91425" anchor="t" anchorCtr="0">
            <a:noAutofit/>
          </a:bodyPr>
          <a:lstStyle/>
          <a:p>
            <a:pPr marL="0" lvl="0" indent="-69850" rtl="0">
              <a:lnSpc>
                <a:spcPct val="115000"/>
              </a:lnSpc>
              <a:spcBef>
                <a:spcPts val="0"/>
              </a:spcBef>
              <a:spcAft>
                <a:spcPts val="1000"/>
              </a:spcAft>
              <a:buClr>
                <a:schemeClr val="dk1"/>
              </a:buClr>
              <a:buSzPct val="45833"/>
              <a:buFont typeface="Arial"/>
              <a:buNone/>
            </a:pPr>
            <a:r>
              <a:rPr lang="en-IE" sz="2400" u="sng"/>
              <a:t>Bibliography</a:t>
            </a:r>
          </a:p>
          <a:p>
            <a:pPr marL="0" lvl="0" indent="-69850" rtl="0">
              <a:lnSpc>
                <a:spcPct val="115000"/>
              </a:lnSpc>
              <a:spcBef>
                <a:spcPts val="0"/>
              </a:spcBef>
              <a:spcAft>
                <a:spcPts val="1000"/>
              </a:spcAft>
              <a:buClr>
                <a:schemeClr val="dk1"/>
              </a:buClr>
              <a:buSzPct val="45833"/>
              <a:buFont typeface="Arial"/>
              <a:buNone/>
            </a:pPr>
            <a:r>
              <a:rPr lang="en-IE" sz="2400"/>
              <a:t>Fahey, T and Geoghegan- Treacy, S. (2011). Art. Folens, Dublin.</a:t>
            </a:r>
          </a:p>
          <a:p>
            <a:pPr marL="0" lvl="0" indent="-69850" rtl="0">
              <a:lnSpc>
                <a:spcPct val="115000"/>
              </a:lnSpc>
              <a:spcBef>
                <a:spcPts val="0"/>
              </a:spcBef>
              <a:spcAft>
                <a:spcPts val="1000"/>
              </a:spcAft>
              <a:buClr>
                <a:schemeClr val="dk1"/>
              </a:buClr>
              <a:buSzPct val="45833"/>
              <a:buFont typeface="Arial"/>
              <a:buNone/>
            </a:pPr>
            <a:r>
              <a:rPr lang="en-IE" sz="2400"/>
              <a:t>Ni Chárthaigh, Á. (2000). Less Stress More Success, Art History revision for leaving Cert. Gill &amp; Macmillan, Dublin.</a:t>
            </a:r>
          </a:p>
          <a:p>
            <a:pPr marL="0" lvl="0" indent="-69850" rtl="0">
              <a:lnSpc>
                <a:spcPct val="115000"/>
              </a:lnSpc>
              <a:spcBef>
                <a:spcPts val="0"/>
              </a:spcBef>
              <a:spcAft>
                <a:spcPts val="1000"/>
              </a:spcAft>
              <a:buClr>
                <a:schemeClr val="dk1"/>
              </a:buClr>
              <a:buSzPct val="45833"/>
              <a:buFont typeface="Arial"/>
              <a:buNone/>
            </a:pPr>
            <a:r>
              <a:rPr lang="en-IE" sz="2400"/>
              <a:t>Ni Chárthaigh, Á. (2011). Less Stress More Success, Art History revision for leaving Cert. Gill &amp; Macmillan, Dublin.</a:t>
            </a:r>
          </a:p>
          <a:p>
            <a:pPr marL="0" lvl="0" indent="-69850" rtl="0">
              <a:lnSpc>
                <a:spcPct val="115000"/>
              </a:lnSpc>
              <a:spcBef>
                <a:spcPts val="0"/>
              </a:spcBef>
              <a:spcAft>
                <a:spcPts val="1000"/>
              </a:spcAft>
              <a:buClr>
                <a:schemeClr val="dk1"/>
              </a:buClr>
              <a:buSzPct val="45833"/>
              <a:buFont typeface="Arial"/>
              <a:buNone/>
            </a:pPr>
            <a:r>
              <a:rPr lang="en-IE" sz="2400"/>
              <a:t>Ni Chárthaigh, Á and O’ Sullivan, A. (2011). Appreciating Art.  Gill &amp; Macmillan, Dublin.</a:t>
            </a:r>
          </a:p>
          <a:p>
            <a:pPr marL="0" lvl="0" indent="-69850" rtl="0">
              <a:lnSpc>
                <a:spcPct val="115000"/>
              </a:lnSpc>
              <a:spcBef>
                <a:spcPts val="0"/>
              </a:spcBef>
              <a:spcAft>
                <a:spcPts val="1000"/>
              </a:spcAft>
              <a:buClr>
                <a:schemeClr val="dk1"/>
              </a:buClr>
              <a:buSzPct val="45833"/>
              <a:buFont typeface="Arial"/>
              <a:buNone/>
            </a:pPr>
            <a:r>
              <a:rPr lang="en-IE" sz="2400"/>
              <a:t>Ó hAodha, S. (2014). Art Works. The Educational Company of Ireland, Dublin.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Changes in High Renaissance</a:t>
            </a:r>
          </a:p>
        </p:txBody>
      </p:sp>
      <p:sp>
        <p:nvSpPr>
          <p:cNvPr id="104" name="Shape 104"/>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More realism in figures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Lifelike facial features and expressions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Movement in the human figure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Figures related to each other more naturally in composition</a:t>
            </a:r>
          </a:p>
          <a:p>
            <a:pPr marL="438912" marR="0" lvl="0" indent="-324612" algn="l" rtl="0">
              <a:spcBef>
                <a:spcPts val="0"/>
              </a:spcBef>
              <a:spcAft>
                <a:spcPts val="0"/>
              </a:spcAft>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a:p>
            <a:pPr marL="438912" marR="0" lvl="0" indent="-324612" algn="l" rtl="0">
              <a:spcBef>
                <a:spcPts val="0"/>
              </a:spcBef>
              <a:buClr>
                <a:schemeClr val="accent1"/>
              </a:buClr>
              <a:buSzPct val="25000"/>
              <a:buFont typeface="Noto Sans Symbols"/>
              <a:buNone/>
            </a:pPr>
            <a:r>
              <a:rPr lang="en-IE" sz="3200" b="0" i="0" u="none" strike="noStrike" cap="none">
                <a:solidFill>
                  <a:schemeClr val="dk1"/>
                </a:solidFill>
                <a:latin typeface="Calibri"/>
                <a:ea typeface="Calibri"/>
                <a:cs typeface="Calibri"/>
                <a:sym typeface="Calibri"/>
              </a:rPr>
              <a:t>**Attitude towards artists changed**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Leonardo Da Vinci (1452-1519)</a:t>
            </a:r>
          </a:p>
        </p:txBody>
      </p:sp>
      <p:sp>
        <p:nvSpPr>
          <p:cNvPr id="110" name="Shape 110"/>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Ultimate renaissance man-wide range of talents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came from Vinci in the Tuscan hills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Was apprenticed to Andrea del Verrocchio in Florence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Moved to Milan to work in the court of Ludovico Sforza-it was here that he painted the Last Supper</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16" name="Shape 116"/>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17" name="Shape 117" descr="C:\Users\Caroline\Pictures\New folder\2014-08-18 14.39.17.jp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18" name="Shape 118"/>
          <p:cNvSpPr txBox="1"/>
          <p:nvPr/>
        </p:nvSpPr>
        <p:spPr>
          <a:xfrm>
            <a:off x="131575" y="6545525"/>
            <a:ext cx="4275900" cy="3126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24" name="Shape 124"/>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25" name="Shape 125" descr="C:\Users\Caroline\Pictures\New folder\2014-08-18 14.39.33.jpg"/>
          <p:cNvPicPr preferRelativeResize="0"/>
          <p:nvPr/>
        </p:nvPicPr>
        <p:blipFill rotWithShape="1">
          <a:blip r:embed="rId3">
            <a:alphaModFix/>
          </a:blip>
          <a:srcRect/>
          <a:stretch/>
        </p:blipFill>
        <p:spPr>
          <a:xfrm>
            <a:off x="-684583" y="0"/>
            <a:ext cx="5143499" cy="6858000"/>
          </a:xfrm>
          <a:prstGeom prst="rect">
            <a:avLst/>
          </a:prstGeom>
          <a:noFill/>
          <a:ln>
            <a:noFill/>
          </a:ln>
        </p:spPr>
      </p:pic>
      <p:pic>
        <p:nvPicPr>
          <p:cNvPr id="126" name="Shape 126" descr="C:\Users\Caroline\Pictures\New folder\2014-08-18 14.39.36.jpg"/>
          <p:cNvPicPr preferRelativeResize="0"/>
          <p:nvPr/>
        </p:nvPicPr>
        <p:blipFill rotWithShape="1">
          <a:blip r:embed="rId4">
            <a:alphaModFix/>
          </a:blip>
          <a:srcRect/>
          <a:stretch/>
        </p:blipFill>
        <p:spPr>
          <a:xfrm>
            <a:off x="4644007" y="0"/>
            <a:ext cx="5143499" cy="6858000"/>
          </a:xfrm>
          <a:prstGeom prst="rect">
            <a:avLst/>
          </a:prstGeom>
          <a:noFill/>
          <a:ln>
            <a:noFill/>
          </a:ln>
        </p:spPr>
      </p:pic>
      <p:sp>
        <p:nvSpPr>
          <p:cNvPr id="127" name="Shape 127"/>
          <p:cNvSpPr txBox="1"/>
          <p:nvPr/>
        </p:nvSpPr>
        <p:spPr>
          <a:xfrm>
            <a:off x="-493375" y="6479750"/>
            <a:ext cx="3634500" cy="1317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
        <p:nvSpPr>
          <p:cNvPr id="128" name="Shape 128"/>
          <p:cNvSpPr txBox="1"/>
          <p:nvPr/>
        </p:nvSpPr>
        <p:spPr>
          <a:xfrm>
            <a:off x="4752900" y="6545525"/>
            <a:ext cx="3223500" cy="3126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34" name="Shape 134"/>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35" name="Shape 135" descr="C:\Users\Caroline\Pictures\New folder\2014-08-18 14.39.45.jp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36" name="Shape 136"/>
          <p:cNvSpPr txBox="1"/>
          <p:nvPr/>
        </p:nvSpPr>
        <p:spPr>
          <a:xfrm>
            <a:off x="148025" y="6463300"/>
            <a:ext cx="4407600" cy="2466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050" b="1" i="0" u="none" strike="noStrike" cap="none">
                <a:solidFill>
                  <a:srgbClr val="FFC700"/>
                </a:solidFill>
                <a:latin typeface="Calibri"/>
                <a:ea typeface="Calibri"/>
                <a:cs typeface="Calibri"/>
                <a:sym typeface="Calibri"/>
              </a:rPr>
              <a:t>The Last Supper, (1495-1498)</a:t>
            </a:r>
            <a:br>
              <a:rPr lang="en-IE" sz="4050" b="1" i="0" u="none" strike="noStrike" cap="none">
                <a:solidFill>
                  <a:srgbClr val="FFC700"/>
                </a:solidFill>
                <a:latin typeface="Calibri"/>
                <a:ea typeface="Calibri"/>
                <a:cs typeface="Calibri"/>
                <a:sym typeface="Calibri"/>
              </a:rPr>
            </a:br>
            <a:r>
              <a:rPr lang="en-IE" sz="4050" b="1" i="0" u="none" strike="noStrike" cap="none">
                <a:solidFill>
                  <a:srgbClr val="FFC700"/>
                </a:solidFill>
                <a:latin typeface="Calibri"/>
                <a:ea typeface="Calibri"/>
                <a:cs typeface="Calibri"/>
                <a:sym typeface="Calibri"/>
              </a:rPr>
              <a:t>Convent of Santa Maria Delle Grazie</a:t>
            </a:r>
          </a:p>
        </p:txBody>
      </p:sp>
      <p:sp>
        <p:nvSpPr>
          <p:cNvPr id="142" name="Shape 142"/>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43" name="Shape 143"/>
          <p:cNvPicPr preferRelativeResize="0"/>
          <p:nvPr/>
        </p:nvPicPr>
        <p:blipFill>
          <a:blip r:embed="rId3">
            <a:alphaModFix/>
          </a:blip>
          <a:stretch>
            <a:fillRect/>
          </a:stretch>
        </p:blipFill>
        <p:spPr>
          <a:xfrm>
            <a:off x="455768" y="1775199"/>
            <a:ext cx="8232467" cy="4625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457200" y="155448"/>
            <a:ext cx="8229600" cy="487200"/>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a:t>Scale</a:t>
            </a:r>
          </a:p>
        </p:txBody>
      </p:sp>
      <p:sp>
        <p:nvSpPr>
          <p:cNvPr id="149" name="Shape 149"/>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50" name="Shape 150"/>
          <p:cNvPicPr preferRelativeResize="0"/>
          <p:nvPr/>
        </p:nvPicPr>
        <p:blipFill>
          <a:blip r:embed="rId3">
            <a:alphaModFix/>
          </a:blip>
          <a:stretch>
            <a:fillRect/>
          </a:stretch>
        </p:blipFill>
        <p:spPr>
          <a:xfrm>
            <a:off x="0" y="642661"/>
            <a:ext cx="9144000" cy="60989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The Last Supper</a:t>
            </a:r>
          </a:p>
        </p:txBody>
      </p:sp>
      <p:sp>
        <p:nvSpPr>
          <p:cNvPr id="156" name="Shape 156"/>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Natural gestures and facial expressions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Silent and dramatic</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“One of you will betray me”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Apostles are arranged in groups with some leaning towards Christ and some away</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Jesus remains serene and dignified</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Jesus is central figure-clever perspective lines</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Module">
  <a:themeElements>
    <a:clrScheme name="Module">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477</Words>
  <Application>Microsoft Office PowerPoint</Application>
  <PresentationFormat>On-screen Show (4:3)</PresentationFormat>
  <Paragraphs>61</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Noto Sans Symbols</vt:lpstr>
      <vt:lpstr>Module</vt:lpstr>
      <vt:lpstr>High Renaissance</vt:lpstr>
      <vt:lpstr>Changes in High Renaissance</vt:lpstr>
      <vt:lpstr>Leonardo Da Vinci (1452-1519)</vt:lpstr>
      <vt:lpstr>PowerPoint Presentation</vt:lpstr>
      <vt:lpstr>PowerPoint Presentation</vt:lpstr>
      <vt:lpstr>PowerPoint Presentation</vt:lpstr>
      <vt:lpstr>The Last Supper, (1495-1498) Convent of Santa Maria Delle Grazie</vt:lpstr>
      <vt:lpstr>Scale</vt:lpstr>
      <vt:lpstr>The Last Supper</vt:lpstr>
      <vt:lpstr>Preparatory Sketches</vt:lpstr>
      <vt:lpstr>Fresco</vt:lpstr>
      <vt:lpstr>An Intellectual</vt:lpstr>
      <vt:lpstr>Mona Lisa, (between 1503-1506), Louvre Museum</vt:lpstr>
      <vt:lpstr>Triangular/ Pyramid Composition</vt:lpstr>
      <vt:lpstr>PowerPoint Presentation</vt:lpstr>
      <vt:lpstr>The Mind of the Artist</vt:lpstr>
      <vt:lpstr>Leonardo’s later Life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Renaissance</dc:title>
  <dc:creator>Aoife McDonnell</dc:creator>
  <cp:lastModifiedBy>Aoife McDonnell</cp:lastModifiedBy>
  <cp:revision>1</cp:revision>
  <dcterms:modified xsi:type="dcterms:W3CDTF">2017-07-18T12:06:45Z</dcterms:modified>
</cp:coreProperties>
</file>