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embeddedFontLst>
    <p:embeddedFont>
      <p:font typeface="Source Sans Pro" panose="020B060402020202020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15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15201804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27623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0" name="Shape 16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48026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6" name="Shape 16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752712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628130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7" name="Shape 17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28878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4" name="Shape 18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603171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0" name="Shape 19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631110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30644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20171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899569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306385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1" name="Shape 11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701613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038858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8" name="Shape 1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149645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4" name="Shape 13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059210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7" name="Shape 14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797767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38037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hape 15"/>
          <p:cNvCxnSpPr/>
          <p:nvPr/>
        </p:nvCxnSpPr>
        <p:spPr>
          <a:xfrm>
            <a:off x="514350" y="5349901"/>
            <a:ext cx="8629649" cy="2381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" name="Shape 16"/>
          <p:cNvSpPr txBox="1">
            <a:spLocks noGrp="1"/>
          </p:cNvSpPr>
          <p:nvPr>
            <p:ph type="ctrTitle"/>
          </p:nvPr>
        </p:nvSpPr>
        <p:spPr>
          <a:xfrm>
            <a:off x="381000" y="4853410"/>
            <a:ext cx="8458200" cy="12223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accent1"/>
              </a:buClr>
              <a:buFont typeface="Noto Sans Symbols"/>
              <a:buNone/>
              <a:defRPr sz="2400" b="0" i="0" u="none" strike="noStrike" cap="none">
                <a:solidFill>
                  <a:srgbClr val="44332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ctr" rtl="0">
              <a:spcBef>
                <a:spcPts val="560"/>
              </a:spcBef>
              <a:buClr>
                <a:schemeClr val="accent1"/>
              </a:buClr>
              <a:buFont typeface="Noto Sans Symbols"/>
              <a:buNone/>
              <a:defRPr sz="2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ctr" rtl="0">
              <a:spcBef>
                <a:spcPts val="480"/>
              </a:spcBef>
              <a:buClr>
                <a:schemeClr val="accent1"/>
              </a:buClr>
              <a:buFont typeface="Noto Sans Symbols"/>
              <a:buNone/>
              <a:defRPr sz="2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ctr" rtl="0">
              <a:spcBef>
                <a:spcPts val="400"/>
              </a:spcBef>
              <a:buClr>
                <a:schemeClr val="accent1"/>
              </a:buClr>
              <a:buFont typeface="Noto Sans Symbols"/>
              <a:buNone/>
              <a:defRPr sz="20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ctr" rtl="0">
              <a:spcBef>
                <a:spcPts val="360"/>
              </a:spcBef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ctr" rtl="0">
              <a:spcBef>
                <a:spcPts val="360"/>
              </a:spcBef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ctr" rtl="0">
              <a:spcBef>
                <a:spcPts val="320"/>
              </a:spcBef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ctr" rtl="0">
              <a:spcBef>
                <a:spcPts val="320"/>
              </a:spcBef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ctr" rtl="0">
              <a:spcBef>
                <a:spcPts val="280"/>
              </a:spcBef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dt" idx="10"/>
          </p:nvPr>
        </p:nvSpPr>
        <p:spPr>
          <a:xfrm>
            <a:off x="6477000" y="76200"/>
            <a:ext cx="25145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ftr" idx="11"/>
          </p:nvPr>
        </p:nvSpPr>
        <p:spPr>
          <a:xfrm>
            <a:off x="3124200" y="76200"/>
            <a:ext cx="33527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8229600" y="6473951"/>
            <a:ext cx="758951" cy="2468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lang="en-IE" sz="1200" b="0" i="0" u="none" strike="noStrike" cap="none">
              <a:solidFill>
                <a:srgbClr val="D28E2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xfrm>
            <a:off x="304800" y="457200"/>
            <a:ext cx="8686800" cy="838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 rot="5400000">
            <a:off x="2385218" y="-526256"/>
            <a:ext cx="4525963" cy="8686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00660" algn="l" rtl="0">
              <a:spcBef>
                <a:spcPts val="640"/>
              </a:spcBef>
              <a:buClr>
                <a:schemeClr val="accent1"/>
              </a:buClr>
              <a:buSzPct val="70000"/>
              <a:buFont typeface="Noto Sans Symbols"/>
              <a:buChar char="✕"/>
              <a:defRPr sz="32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742950" marR="0" lvl="1" indent="-161290" algn="l" rtl="0">
              <a:spcBef>
                <a:spcPts val="560"/>
              </a:spcBef>
              <a:buClr>
                <a:schemeClr val="accent1"/>
              </a:buClr>
              <a:buSzPct val="70000"/>
              <a:buFont typeface="Noto Sans Symbols"/>
              <a:buChar char="+"/>
              <a:defRPr sz="2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143000" marR="0" lvl="2" indent="-121919" algn="l" rtl="0">
              <a:spcBef>
                <a:spcPts val="480"/>
              </a:spcBef>
              <a:buClr>
                <a:schemeClr val="accent1"/>
              </a:buClr>
              <a:buSzPct val="70000"/>
              <a:buFont typeface="Noto Sans Symbols"/>
              <a:buChar char="✕"/>
              <a:defRPr sz="2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600200" marR="0" lvl="3" indent="-139700" algn="l" rtl="0">
              <a:spcBef>
                <a:spcPts val="400"/>
              </a:spcBef>
              <a:buClr>
                <a:schemeClr val="accent1"/>
              </a:buClr>
              <a:buSzPct val="70000"/>
              <a:buFont typeface="Noto Sans Symbols"/>
              <a:buChar char="✱"/>
              <a:defRPr sz="20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057400" marR="0" lvl="4" indent="-160020" algn="l" rtl="0">
              <a:spcBef>
                <a:spcPts val="360"/>
              </a:spcBef>
              <a:buClr>
                <a:schemeClr val="accent1"/>
              </a:buClr>
              <a:buSzPct val="60000"/>
              <a:buFont typeface="Noto Sans Symbols"/>
              <a:buChar char="✕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514600" marR="0" lvl="5" indent="-160020" algn="l" rtl="0">
              <a:spcBef>
                <a:spcPts val="360"/>
              </a:spcBef>
              <a:buClr>
                <a:schemeClr val="accent1"/>
              </a:buClr>
              <a:buSzPct val="60000"/>
              <a:buFont typeface="Noto Sans Symbols"/>
              <a:buChar char="+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971800" marR="0" lvl="6" indent="-167639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✱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429000" marR="0" lvl="7" indent="-167640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◆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886200" marR="0" lvl="8" indent="-175259" algn="l" rtl="0">
              <a:spcBef>
                <a:spcPts val="280"/>
              </a:spcBef>
              <a:buClr>
                <a:schemeClr val="accent1"/>
              </a:buClr>
              <a:buSzPct val="59999"/>
              <a:buFont typeface="Noto Sans Symbols"/>
              <a:buChar char="◼"/>
              <a:defRPr sz="1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dt" idx="10"/>
          </p:nvPr>
        </p:nvSpPr>
        <p:spPr>
          <a:xfrm>
            <a:off x="6477000" y="76200"/>
            <a:ext cx="25145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>
            <a:off x="3124200" y="76200"/>
            <a:ext cx="33527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ldNum" idx="12"/>
          </p:nvPr>
        </p:nvSpPr>
        <p:spPr>
          <a:xfrm>
            <a:off x="8229600" y="6477000"/>
            <a:ext cx="762000" cy="2444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lang="en-IE" sz="1200" b="0" i="0" u="none" strike="noStrike" cap="none">
              <a:solidFill>
                <a:srgbClr val="D28E2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title"/>
          </p:nvPr>
        </p:nvSpPr>
        <p:spPr>
          <a:xfrm rot="5400000">
            <a:off x="4846637" y="2560638"/>
            <a:ext cx="5851525" cy="182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 rot="5400000">
            <a:off x="655637" y="350838"/>
            <a:ext cx="5851525" cy="6248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00660" algn="l" rtl="0">
              <a:spcBef>
                <a:spcPts val="640"/>
              </a:spcBef>
              <a:buClr>
                <a:schemeClr val="accent1"/>
              </a:buClr>
              <a:buSzPct val="70000"/>
              <a:buFont typeface="Noto Sans Symbols"/>
              <a:buChar char="✕"/>
              <a:defRPr sz="32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742950" marR="0" lvl="1" indent="-161290" algn="l" rtl="0">
              <a:spcBef>
                <a:spcPts val="560"/>
              </a:spcBef>
              <a:buClr>
                <a:schemeClr val="accent1"/>
              </a:buClr>
              <a:buSzPct val="70000"/>
              <a:buFont typeface="Noto Sans Symbols"/>
              <a:buChar char="+"/>
              <a:defRPr sz="2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143000" marR="0" lvl="2" indent="-121919" algn="l" rtl="0">
              <a:spcBef>
                <a:spcPts val="480"/>
              </a:spcBef>
              <a:buClr>
                <a:schemeClr val="accent1"/>
              </a:buClr>
              <a:buSzPct val="70000"/>
              <a:buFont typeface="Noto Sans Symbols"/>
              <a:buChar char="✕"/>
              <a:defRPr sz="2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600200" marR="0" lvl="3" indent="-139700" algn="l" rtl="0">
              <a:spcBef>
                <a:spcPts val="400"/>
              </a:spcBef>
              <a:buClr>
                <a:schemeClr val="accent1"/>
              </a:buClr>
              <a:buSzPct val="70000"/>
              <a:buFont typeface="Noto Sans Symbols"/>
              <a:buChar char="✱"/>
              <a:defRPr sz="20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057400" marR="0" lvl="4" indent="-160020" algn="l" rtl="0">
              <a:spcBef>
                <a:spcPts val="360"/>
              </a:spcBef>
              <a:buClr>
                <a:schemeClr val="accent1"/>
              </a:buClr>
              <a:buSzPct val="60000"/>
              <a:buFont typeface="Noto Sans Symbols"/>
              <a:buChar char="✕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514600" marR="0" lvl="5" indent="-160020" algn="l" rtl="0">
              <a:spcBef>
                <a:spcPts val="360"/>
              </a:spcBef>
              <a:buClr>
                <a:schemeClr val="accent1"/>
              </a:buClr>
              <a:buSzPct val="60000"/>
              <a:buFont typeface="Noto Sans Symbols"/>
              <a:buChar char="+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971800" marR="0" lvl="6" indent="-167639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✱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429000" marR="0" lvl="7" indent="-167640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◆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886200" marR="0" lvl="8" indent="-175259" algn="l" rtl="0">
              <a:spcBef>
                <a:spcPts val="280"/>
              </a:spcBef>
              <a:buClr>
                <a:schemeClr val="accent1"/>
              </a:buClr>
              <a:buSzPct val="59999"/>
              <a:buFont typeface="Noto Sans Symbols"/>
              <a:buChar char="◼"/>
              <a:defRPr sz="1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dt" idx="10"/>
          </p:nvPr>
        </p:nvSpPr>
        <p:spPr>
          <a:xfrm>
            <a:off x="6477000" y="76200"/>
            <a:ext cx="25145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>
            <a:off x="3124200" y="76200"/>
            <a:ext cx="33527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sldNum" idx="12"/>
          </p:nvPr>
        </p:nvSpPr>
        <p:spPr>
          <a:xfrm>
            <a:off x="8229600" y="6477000"/>
            <a:ext cx="762000" cy="2444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lang="en-IE" sz="1200" b="0" i="0" u="none" strike="noStrike" cap="none">
              <a:solidFill>
                <a:srgbClr val="D28E2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304800" y="457200"/>
            <a:ext cx="8686800" cy="838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00660" algn="l" rtl="0">
              <a:spcBef>
                <a:spcPts val="640"/>
              </a:spcBef>
              <a:buClr>
                <a:schemeClr val="accent1"/>
              </a:buClr>
              <a:buSzPct val="70000"/>
              <a:buFont typeface="Noto Sans Symbols"/>
              <a:buChar char="✕"/>
              <a:defRPr sz="32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742950" marR="0" lvl="1" indent="-161290" algn="l" rtl="0">
              <a:spcBef>
                <a:spcPts val="560"/>
              </a:spcBef>
              <a:buClr>
                <a:schemeClr val="accent1"/>
              </a:buClr>
              <a:buSzPct val="70000"/>
              <a:buFont typeface="Noto Sans Symbols"/>
              <a:buChar char="+"/>
              <a:defRPr sz="2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143000" marR="0" lvl="2" indent="-121919" algn="l" rtl="0">
              <a:spcBef>
                <a:spcPts val="480"/>
              </a:spcBef>
              <a:buClr>
                <a:schemeClr val="accent1"/>
              </a:buClr>
              <a:buSzPct val="70000"/>
              <a:buFont typeface="Noto Sans Symbols"/>
              <a:buChar char="✕"/>
              <a:defRPr sz="2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600200" marR="0" lvl="3" indent="-139700" algn="l" rtl="0">
              <a:spcBef>
                <a:spcPts val="400"/>
              </a:spcBef>
              <a:buClr>
                <a:schemeClr val="accent1"/>
              </a:buClr>
              <a:buSzPct val="70000"/>
              <a:buFont typeface="Noto Sans Symbols"/>
              <a:buChar char="✱"/>
              <a:defRPr sz="20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057400" marR="0" lvl="4" indent="-160020" algn="l" rtl="0">
              <a:spcBef>
                <a:spcPts val="360"/>
              </a:spcBef>
              <a:buClr>
                <a:schemeClr val="accent1"/>
              </a:buClr>
              <a:buSzPct val="60000"/>
              <a:buFont typeface="Noto Sans Symbols"/>
              <a:buChar char="✕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514600" marR="0" lvl="5" indent="-160020" algn="l" rtl="0">
              <a:spcBef>
                <a:spcPts val="360"/>
              </a:spcBef>
              <a:buClr>
                <a:schemeClr val="accent1"/>
              </a:buClr>
              <a:buSzPct val="60000"/>
              <a:buFont typeface="Noto Sans Symbols"/>
              <a:buChar char="+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971800" marR="0" lvl="6" indent="-167639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✱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429000" marR="0" lvl="7" indent="-167640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◆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886200" marR="0" lvl="8" indent="-175259" algn="l" rtl="0">
              <a:spcBef>
                <a:spcPts val="280"/>
              </a:spcBef>
              <a:buClr>
                <a:schemeClr val="accent1"/>
              </a:buClr>
              <a:buSzPct val="59999"/>
              <a:buFont typeface="Noto Sans Symbols"/>
              <a:buChar char="◼"/>
              <a:defRPr sz="1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dt" idx="10"/>
          </p:nvPr>
        </p:nvSpPr>
        <p:spPr>
          <a:xfrm>
            <a:off x="6477000" y="76200"/>
            <a:ext cx="25145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3581400" y="76200"/>
            <a:ext cx="2895600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8229600" y="6473951"/>
            <a:ext cx="758951" cy="2468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lang="en-IE" sz="1200" b="0" i="0" u="none" strike="noStrike" cap="none">
              <a:solidFill>
                <a:srgbClr val="D28E2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hape 28"/>
          <p:cNvCxnSpPr/>
          <p:nvPr/>
        </p:nvCxnSpPr>
        <p:spPr>
          <a:xfrm>
            <a:off x="514350" y="3444901"/>
            <a:ext cx="8629649" cy="2381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381000" y="1676400"/>
            <a:ext cx="8458200" cy="1219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400"/>
              </a:spcBef>
              <a:buClr>
                <a:schemeClr val="accent1"/>
              </a:buClr>
              <a:buFont typeface="Noto Sans Symbols"/>
              <a:buNone/>
              <a:defRPr sz="2000" b="0" i="0" u="none" strike="noStrike" cap="none">
                <a:solidFill>
                  <a:srgbClr val="DCD0B0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742950" marR="0" lvl="1" indent="-285750" algn="l" rtl="0">
              <a:spcBef>
                <a:spcPts val="360"/>
              </a:spcBef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143000" marR="0" lvl="2" indent="-228600" algn="l" rtl="0">
              <a:spcBef>
                <a:spcPts val="320"/>
              </a:spcBef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600200" marR="0" lvl="3" indent="-228600" algn="l" rtl="0">
              <a:spcBef>
                <a:spcPts val="280"/>
              </a:spcBef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057400" marR="0" lvl="4" indent="-228600" algn="l" rtl="0">
              <a:spcBef>
                <a:spcPts val="280"/>
              </a:spcBef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514600" marR="0" lvl="5" indent="-160020" algn="l" rtl="0">
              <a:spcBef>
                <a:spcPts val="360"/>
              </a:spcBef>
              <a:buClr>
                <a:schemeClr val="accent1"/>
              </a:buClr>
              <a:buSzPct val="60000"/>
              <a:buFont typeface="Noto Sans Symbols"/>
              <a:buChar char="+"/>
              <a:defRPr sz="18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971800" marR="0" lvl="6" indent="-167639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✱"/>
              <a:defRPr sz="16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429000" marR="0" lvl="7" indent="-167640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◆"/>
              <a:defRPr sz="16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886200" marR="0" lvl="8" indent="-175259" algn="l" rtl="0">
              <a:spcBef>
                <a:spcPts val="280"/>
              </a:spcBef>
              <a:buClr>
                <a:schemeClr val="accent1"/>
              </a:buClr>
              <a:buSzPct val="59999"/>
              <a:buFont typeface="Noto Sans Symbols"/>
              <a:buChar char="◼"/>
              <a:defRPr sz="14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dt" idx="10"/>
          </p:nvPr>
        </p:nvSpPr>
        <p:spPr>
          <a:xfrm>
            <a:off x="6477000" y="76200"/>
            <a:ext cx="25145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>
            <a:off x="3124200" y="76200"/>
            <a:ext cx="33527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xfrm>
            <a:off x="8229600" y="6477000"/>
            <a:ext cx="762000" cy="2444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lang="en-IE" sz="1200" b="0" i="0" u="none" strike="noStrike" cap="none">
              <a:solidFill>
                <a:srgbClr val="D28E2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180475" y="2947084"/>
            <a:ext cx="8686800" cy="11848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Clr>
                <a:schemeClr val="lt2"/>
              </a:buClr>
              <a:buFont typeface="Source Sans Pro"/>
              <a:buNone/>
              <a:defRPr sz="36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304800" y="1600200"/>
            <a:ext cx="4190999" cy="472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18440" algn="l" rtl="0">
              <a:spcBef>
                <a:spcPts val="560"/>
              </a:spcBef>
              <a:buClr>
                <a:schemeClr val="accent1"/>
              </a:buClr>
              <a:buSzPct val="70000"/>
              <a:buFont typeface="Noto Sans Symbols"/>
              <a:buChar char="✕"/>
              <a:defRPr sz="2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742950" marR="0" lvl="1" indent="-179069" algn="l" rtl="0">
              <a:spcBef>
                <a:spcPts val="480"/>
              </a:spcBef>
              <a:buClr>
                <a:schemeClr val="accent1"/>
              </a:buClr>
              <a:buSzPct val="70000"/>
              <a:buFont typeface="Noto Sans Symbols"/>
              <a:buChar char="+"/>
              <a:defRPr sz="2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143000" marR="0" lvl="2" indent="-139700" algn="l" rtl="0">
              <a:spcBef>
                <a:spcPts val="400"/>
              </a:spcBef>
              <a:buClr>
                <a:schemeClr val="accent1"/>
              </a:buClr>
              <a:buSzPct val="70000"/>
              <a:buFont typeface="Noto Sans Symbols"/>
              <a:buChar char="✕"/>
              <a:defRPr sz="20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600200" marR="0" lvl="3" indent="-148589" algn="l" rtl="0">
              <a:spcBef>
                <a:spcPts val="360"/>
              </a:spcBef>
              <a:buClr>
                <a:schemeClr val="accent1"/>
              </a:buClr>
              <a:buSzPct val="70000"/>
              <a:buFont typeface="Noto Sans Symbols"/>
              <a:buChar char="✱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057400" marR="0" lvl="4" indent="-160020" algn="l" rtl="0">
              <a:spcBef>
                <a:spcPts val="360"/>
              </a:spcBef>
              <a:buClr>
                <a:schemeClr val="accent1"/>
              </a:buClr>
              <a:buSzPct val="60000"/>
              <a:buFont typeface="Noto Sans Symbols"/>
              <a:buChar char="✕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514600" marR="0" lvl="5" indent="-160020" algn="l" rtl="0">
              <a:spcBef>
                <a:spcPts val="360"/>
              </a:spcBef>
              <a:buClr>
                <a:schemeClr val="accent1"/>
              </a:buClr>
              <a:buSzPct val="60000"/>
              <a:buFont typeface="Noto Sans Symbols"/>
              <a:buChar char="+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971800" marR="0" lvl="6" indent="-167639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✱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429000" marR="0" lvl="7" indent="-167640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◆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886200" marR="0" lvl="8" indent="-175259" algn="l" rtl="0">
              <a:spcBef>
                <a:spcPts val="280"/>
              </a:spcBef>
              <a:buClr>
                <a:schemeClr val="accent1"/>
              </a:buClr>
              <a:buSzPct val="59999"/>
              <a:buFont typeface="Noto Sans Symbols"/>
              <a:buChar char="◼"/>
              <a:defRPr sz="1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343400" cy="472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18440" algn="l" rtl="0">
              <a:spcBef>
                <a:spcPts val="560"/>
              </a:spcBef>
              <a:buClr>
                <a:schemeClr val="accent1"/>
              </a:buClr>
              <a:buSzPct val="70000"/>
              <a:buFont typeface="Noto Sans Symbols"/>
              <a:buChar char="✕"/>
              <a:defRPr sz="2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742950" marR="0" lvl="1" indent="-179069" algn="l" rtl="0">
              <a:spcBef>
                <a:spcPts val="480"/>
              </a:spcBef>
              <a:buClr>
                <a:schemeClr val="accent1"/>
              </a:buClr>
              <a:buSzPct val="70000"/>
              <a:buFont typeface="Noto Sans Symbols"/>
              <a:buChar char="+"/>
              <a:defRPr sz="2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143000" marR="0" lvl="2" indent="-139700" algn="l" rtl="0">
              <a:spcBef>
                <a:spcPts val="400"/>
              </a:spcBef>
              <a:buClr>
                <a:schemeClr val="accent1"/>
              </a:buClr>
              <a:buSzPct val="70000"/>
              <a:buFont typeface="Noto Sans Symbols"/>
              <a:buChar char="✕"/>
              <a:defRPr sz="20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600200" marR="0" lvl="3" indent="-148589" algn="l" rtl="0">
              <a:spcBef>
                <a:spcPts val="360"/>
              </a:spcBef>
              <a:buClr>
                <a:schemeClr val="accent1"/>
              </a:buClr>
              <a:buSzPct val="70000"/>
              <a:buFont typeface="Noto Sans Symbols"/>
              <a:buChar char="✱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057400" marR="0" lvl="4" indent="-160020" algn="l" rtl="0">
              <a:spcBef>
                <a:spcPts val="360"/>
              </a:spcBef>
              <a:buClr>
                <a:schemeClr val="accent1"/>
              </a:buClr>
              <a:buSzPct val="60000"/>
              <a:buFont typeface="Noto Sans Symbols"/>
              <a:buChar char="✕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514600" marR="0" lvl="5" indent="-160020" algn="l" rtl="0">
              <a:spcBef>
                <a:spcPts val="360"/>
              </a:spcBef>
              <a:buClr>
                <a:schemeClr val="accent1"/>
              </a:buClr>
              <a:buSzPct val="60000"/>
              <a:buFont typeface="Noto Sans Symbols"/>
              <a:buChar char="+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971800" marR="0" lvl="6" indent="-167639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✱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429000" marR="0" lvl="7" indent="-167640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◆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886200" marR="0" lvl="8" indent="-175259" algn="l" rtl="0">
              <a:spcBef>
                <a:spcPts val="280"/>
              </a:spcBef>
              <a:buClr>
                <a:schemeClr val="accent1"/>
              </a:buClr>
              <a:buSzPct val="59999"/>
              <a:buFont typeface="Noto Sans Symbols"/>
              <a:buChar char="◼"/>
              <a:defRPr sz="1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dt" idx="10"/>
          </p:nvPr>
        </p:nvSpPr>
        <p:spPr>
          <a:xfrm>
            <a:off x="6477000" y="76200"/>
            <a:ext cx="25145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ftr" idx="11"/>
          </p:nvPr>
        </p:nvSpPr>
        <p:spPr>
          <a:xfrm>
            <a:off x="3124200" y="76200"/>
            <a:ext cx="33527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229600" y="6477000"/>
            <a:ext cx="762000" cy="2444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lang="en-IE" sz="1200" b="0" i="0" u="none" strike="noStrike" cap="none">
              <a:solidFill>
                <a:srgbClr val="D28E2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304800" y="5410200"/>
            <a:ext cx="8610599" cy="8826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281443" y="666750"/>
            <a:ext cx="4290555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360"/>
              </a:spcBef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rgbClr val="AF762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742950" marR="0" lvl="1" indent="-285750" algn="l" rtl="0">
              <a:spcBef>
                <a:spcPts val="400"/>
              </a:spcBef>
              <a:buClr>
                <a:schemeClr val="accent1"/>
              </a:buClr>
              <a:buFont typeface="Noto Sans Symbols"/>
              <a:buNone/>
              <a:defRPr sz="2000" b="1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143000" marR="0" lvl="2" indent="-228600" algn="l" rtl="0">
              <a:spcBef>
                <a:spcPts val="360"/>
              </a:spcBef>
              <a:buClr>
                <a:schemeClr val="accent1"/>
              </a:buClr>
              <a:buFont typeface="Noto Sans Symbols"/>
              <a:buNone/>
              <a:defRPr sz="1800" b="1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600200" marR="0" lvl="3" indent="-228600" algn="l" rtl="0">
              <a:spcBef>
                <a:spcPts val="320"/>
              </a:spcBef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057400" marR="0" lvl="4" indent="-228600" algn="l" rtl="0">
              <a:spcBef>
                <a:spcPts val="320"/>
              </a:spcBef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514600" marR="0" lvl="5" indent="-160020" algn="l" rtl="0">
              <a:spcBef>
                <a:spcPts val="360"/>
              </a:spcBef>
              <a:buClr>
                <a:schemeClr val="accent1"/>
              </a:buClr>
              <a:buSzPct val="60000"/>
              <a:buFont typeface="Noto Sans Symbols"/>
              <a:buChar char="+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971800" marR="0" lvl="6" indent="-167639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✱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429000" marR="0" lvl="7" indent="-167640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◆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886200" marR="0" lvl="8" indent="-175259" algn="l" rtl="0">
              <a:spcBef>
                <a:spcPts val="280"/>
              </a:spcBef>
              <a:buClr>
                <a:schemeClr val="accent1"/>
              </a:buClr>
              <a:buSzPct val="59999"/>
              <a:buFont typeface="Noto Sans Symbols"/>
              <a:buChar char="◼"/>
              <a:defRPr sz="1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2"/>
          </p:nvPr>
        </p:nvSpPr>
        <p:spPr>
          <a:xfrm>
            <a:off x="4645025" y="666750"/>
            <a:ext cx="4292241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360"/>
              </a:spcBef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rgbClr val="AF762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742950" marR="0" lvl="1" indent="-285750" algn="l" rtl="0">
              <a:spcBef>
                <a:spcPts val="400"/>
              </a:spcBef>
              <a:buClr>
                <a:schemeClr val="accent1"/>
              </a:buClr>
              <a:buFont typeface="Noto Sans Symbols"/>
              <a:buNone/>
              <a:defRPr sz="2000" b="1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143000" marR="0" lvl="2" indent="-228600" algn="l" rtl="0">
              <a:spcBef>
                <a:spcPts val="360"/>
              </a:spcBef>
              <a:buClr>
                <a:schemeClr val="accent1"/>
              </a:buClr>
              <a:buFont typeface="Noto Sans Symbols"/>
              <a:buNone/>
              <a:defRPr sz="1800" b="1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600200" marR="0" lvl="3" indent="-228600" algn="l" rtl="0">
              <a:spcBef>
                <a:spcPts val="320"/>
              </a:spcBef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057400" marR="0" lvl="4" indent="-228600" algn="l" rtl="0">
              <a:spcBef>
                <a:spcPts val="320"/>
              </a:spcBef>
              <a:buClr>
                <a:schemeClr val="accent1"/>
              </a:buClr>
              <a:buFont typeface="Noto Sans Symbols"/>
              <a:buNone/>
              <a:defRPr sz="1600" b="1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514600" marR="0" lvl="5" indent="-160020" algn="l" rtl="0">
              <a:spcBef>
                <a:spcPts val="360"/>
              </a:spcBef>
              <a:buClr>
                <a:schemeClr val="accent1"/>
              </a:buClr>
              <a:buSzPct val="60000"/>
              <a:buFont typeface="Noto Sans Symbols"/>
              <a:buChar char="+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971800" marR="0" lvl="6" indent="-167639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✱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429000" marR="0" lvl="7" indent="-167640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◆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886200" marR="0" lvl="8" indent="-175259" algn="l" rtl="0">
              <a:spcBef>
                <a:spcPts val="280"/>
              </a:spcBef>
              <a:buClr>
                <a:schemeClr val="accent1"/>
              </a:buClr>
              <a:buSzPct val="59999"/>
              <a:buFont typeface="Noto Sans Symbols"/>
              <a:buChar char="◼"/>
              <a:defRPr sz="1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3"/>
          </p:nvPr>
        </p:nvSpPr>
        <p:spPr>
          <a:xfrm>
            <a:off x="281443" y="1316037"/>
            <a:ext cx="4290555" cy="3941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36220" algn="l" rtl="0">
              <a:spcBef>
                <a:spcPts val="480"/>
              </a:spcBef>
              <a:buClr>
                <a:schemeClr val="accent1"/>
              </a:buClr>
              <a:buSzPct val="70000"/>
              <a:buFont typeface="Noto Sans Symbols"/>
              <a:buChar char="✕"/>
              <a:defRPr sz="2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742950" marR="0" lvl="1" indent="-196850" algn="l" rtl="0">
              <a:spcBef>
                <a:spcPts val="400"/>
              </a:spcBef>
              <a:buClr>
                <a:schemeClr val="accent1"/>
              </a:buClr>
              <a:buSzPct val="70000"/>
              <a:buFont typeface="Noto Sans Symbols"/>
              <a:buChar char="+"/>
              <a:defRPr sz="20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143000" marR="0" lvl="2" indent="-148589" algn="l" rtl="0">
              <a:spcBef>
                <a:spcPts val="360"/>
              </a:spcBef>
              <a:buClr>
                <a:schemeClr val="accent1"/>
              </a:buClr>
              <a:buSzPct val="70000"/>
              <a:buFont typeface="Noto Sans Symbols"/>
              <a:buChar char="✕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600200" marR="0" lvl="3" indent="-157480" algn="l" rtl="0">
              <a:spcBef>
                <a:spcPts val="320"/>
              </a:spcBef>
              <a:buClr>
                <a:schemeClr val="accent1"/>
              </a:buClr>
              <a:buSzPct val="70000"/>
              <a:buFont typeface="Noto Sans Symbols"/>
              <a:buChar char="✱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057400" marR="0" lvl="4" indent="-167639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✕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514600" marR="0" lvl="5" indent="-160020" algn="l" rtl="0">
              <a:spcBef>
                <a:spcPts val="360"/>
              </a:spcBef>
              <a:buClr>
                <a:schemeClr val="accent1"/>
              </a:buClr>
              <a:buSzPct val="60000"/>
              <a:buFont typeface="Noto Sans Symbols"/>
              <a:buChar char="+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971800" marR="0" lvl="6" indent="-167639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✱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429000" marR="0" lvl="7" indent="-167640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◆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886200" marR="0" lvl="8" indent="-175259" algn="l" rtl="0">
              <a:spcBef>
                <a:spcPts val="280"/>
              </a:spcBef>
              <a:buClr>
                <a:schemeClr val="accent1"/>
              </a:buClr>
              <a:buSzPct val="59999"/>
              <a:buFont typeface="Noto Sans Symbols"/>
              <a:buChar char="◼"/>
              <a:defRPr sz="1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4"/>
          </p:nvPr>
        </p:nvSpPr>
        <p:spPr>
          <a:xfrm>
            <a:off x="4648730" y="1316037"/>
            <a:ext cx="4288536" cy="3941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36220" algn="l" rtl="0">
              <a:spcBef>
                <a:spcPts val="480"/>
              </a:spcBef>
              <a:buClr>
                <a:schemeClr val="accent1"/>
              </a:buClr>
              <a:buSzPct val="70000"/>
              <a:buFont typeface="Noto Sans Symbols"/>
              <a:buChar char="✕"/>
              <a:defRPr sz="2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742950" marR="0" lvl="1" indent="-196850" algn="l" rtl="0">
              <a:spcBef>
                <a:spcPts val="400"/>
              </a:spcBef>
              <a:buClr>
                <a:schemeClr val="accent1"/>
              </a:buClr>
              <a:buSzPct val="70000"/>
              <a:buFont typeface="Noto Sans Symbols"/>
              <a:buChar char="+"/>
              <a:defRPr sz="20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143000" marR="0" lvl="2" indent="-148589" algn="l" rtl="0">
              <a:spcBef>
                <a:spcPts val="360"/>
              </a:spcBef>
              <a:buClr>
                <a:schemeClr val="accent1"/>
              </a:buClr>
              <a:buSzPct val="70000"/>
              <a:buFont typeface="Noto Sans Symbols"/>
              <a:buChar char="✕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600200" marR="0" lvl="3" indent="-157480" algn="l" rtl="0">
              <a:spcBef>
                <a:spcPts val="320"/>
              </a:spcBef>
              <a:buClr>
                <a:schemeClr val="accent1"/>
              </a:buClr>
              <a:buSzPct val="70000"/>
              <a:buFont typeface="Noto Sans Symbols"/>
              <a:buChar char="✱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057400" marR="0" lvl="4" indent="-167639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✕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514600" marR="0" lvl="5" indent="-160020" algn="l" rtl="0">
              <a:spcBef>
                <a:spcPts val="360"/>
              </a:spcBef>
              <a:buClr>
                <a:schemeClr val="accent1"/>
              </a:buClr>
              <a:buSzPct val="60000"/>
              <a:buFont typeface="Noto Sans Symbols"/>
              <a:buChar char="+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971800" marR="0" lvl="6" indent="-167639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✱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429000" marR="0" lvl="7" indent="-167640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◆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886200" marR="0" lvl="8" indent="-175259" algn="l" rtl="0">
              <a:spcBef>
                <a:spcPts val="280"/>
              </a:spcBef>
              <a:buClr>
                <a:schemeClr val="accent1"/>
              </a:buClr>
              <a:buSzPct val="59999"/>
              <a:buFont typeface="Noto Sans Symbols"/>
              <a:buChar char="◼"/>
              <a:defRPr sz="1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6477000" y="76200"/>
            <a:ext cx="25145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3124200" y="76200"/>
            <a:ext cx="33527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229600" y="6477000"/>
            <a:ext cx="762000" cy="2468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lang="en-IE" sz="1200" b="0" i="0" u="none" strike="noStrike" cap="none">
              <a:solidFill>
                <a:srgbClr val="D28E2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cxnSp>
        <p:nvCxnSpPr>
          <p:cNvPr id="50" name="Shape 50"/>
          <p:cNvCxnSpPr/>
          <p:nvPr/>
        </p:nvCxnSpPr>
        <p:spPr>
          <a:xfrm>
            <a:off x="514350" y="6019800"/>
            <a:ext cx="8629649" cy="2381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dt" idx="10"/>
          </p:nvPr>
        </p:nvSpPr>
        <p:spPr>
          <a:xfrm>
            <a:off x="6477000" y="76200"/>
            <a:ext cx="25145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>
            <a:off x="3124200" y="76200"/>
            <a:ext cx="33527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8229600" y="6477000"/>
            <a:ext cx="762000" cy="2444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lang="en-IE" sz="1200" b="0" i="0" u="none" strike="noStrike" cap="none">
              <a:solidFill>
                <a:srgbClr val="D28E2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dt" idx="10"/>
          </p:nvPr>
        </p:nvSpPr>
        <p:spPr>
          <a:xfrm>
            <a:off x="6477000" y="76200"/>
            <a:ext cx="25145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ftr" idx="11"/>
          </p:nvPr>
        </p:nvSpPr>
        <p:spPr>
          <a:xfrm>
            <a:off x="3124200" y="76200"/>
            <a:ext cx="33527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8229600" y="6477000"/>
            <a:ext cx="762000" cy="2444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lang="en-IE" sz="1200" b="0" i="0" u="none" strike="noStrike" cap="none">
              <a:solidFill>
                <a:srgbClr val="D28E2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Shape 61"/>
          <p:cNvCxnSpPr/>
          <p:nvPr/>
        </p:nvCxnSpPr>
        <p:spPr>
          <a:xfrm>
            <a:off x="514350" y="5849117"/>
            <a:ext cx="8629649" cy="2381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sz="2000" b="1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457200" y="609600"/>
            <a:ext cx="3008313" cy="480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742950" marR="0" lvl="1" indent="-285750" algn="l" rtl="0">
              <a:spcBef>
                <a:spcPts val="240"/>
              </a:spcBef>
              <a:buClr>
                <a:schemeClr val="accent1"/>
              </a:buClr>
              <a:buFont typeface="Noto Sans Symbols"/>
              <a:buNone/>
              <a:defRPr sz="12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143000" marR="0" lvl="2" indent="-228600" algn="l" rtl="0">
              <a:spcBef>
                <a:spcPts val="200"/>
              </a:spcBef>
              <a:buClr>
                <a:schemeClr val="accent1"/>
              </a:buClr>
              <a:buFont typeface="Noto Sans Symbols"/>
              <a:buNone/>
              <a:defRPr sz="10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600200" marR="0" lvl="3" indent="-228600" algn="l" rtl="0">
              <a:spcBef>
                <a:spcPts val="180"/>
              </a:spcBef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057400" marR="0" lvl="4" indent="-228600" algn="l" rtl="0">
              <a:spcBef>
                <a:spcPts val="180"/>
              </a:spcBef>
              <a:buClr>
                <a:schemeClr val="accent1"/>
              </a:buClr>
              <a:buFont typeface="Noto Sans Symbols"/>
              <a:buNone/>
              <a:defRPr sz="9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514600" marR="0" lvl="5" indent="-160020" algn="l" rtl="0">
              <a:spcBef>
                <a:spcPts val="360"/>
              </a:spcBef>
              <a:buClr>
                <a:schemeClr val="accent1"/>
              </a:buClr>
              <a:buSzPct val="60000"/>
              <a:buFont typeface="Noto Sans Symbols"/>
              <a:buChar char="+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971800" marR="0" lvl="6" indent="-167639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✱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429000" marR="0" lvl="7" indent="-167640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◆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886200" marR="0" lvl="8" indent="-175259" algn="l" rtl="0">
              <a:spcBef>
                <a:spcPts val="280"/>
              </a:spcBef>
              <a:buClr>
                <a:schemeClr val="accent1"/>
              </a:buClr>
              <a:buSzPct val="59999"/>
              <a:buFont typeface="Noto Sans Symbols"/>
              <a:buChar char="◼"/>
              <a:defRPr sz="1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2"/>
          </p:nvPr>
        </p:nvSpPr>
        <p:spPr>
          <a:xfrm>
            <a:off x="3575050" y="609600"/>
            <a:ext cx="5340350" cy="480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00660" algn="l" rtl="0">
              <a:spcBef>
                <a:spcPts val="640"/>
              </a:spcBef>
              <a:buClr>
                <a:schemeClr val="accent1"/>
              </a:buClr>
              <a:buSzPct val="70000"/>
              <a:buFont typeface="Noto Sans Symbols"/>
              <a:buChar char="✕"/>
              <a:defRPr sz="32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742950" marR="0" lvl="1" indent="-161290" algn="l" rtl="0">
              <a:spcBef>
                <a:spcPts val="560"/>
              </a:spcBef>
              <a:buClr>
                <a:schemeClr val="accent1"/>
              </a:buClr>
              <a:buSzPct val="70000"/>
              <a:buFont typeface="Noto Sans Symbols"/>
              <a:buChar char="+"/>
              <a:defRPr sz="2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143000" marR="0" lvl="2" indent="-121919" algn="l" rtl="0">
              <a:spcBef>
                <a:spcPts val="480"/>
              </a:spcBef>
              <a:buClr>
                <a:schemeClr val="accent1"/>
              </a:buClr>
              <a:buSzPct val="70000"/>
              <a:buFont typeface="Noto Sans Symbols"/>
              <a:buChar char="✕"/>
              <a:defRPr sz="2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600200" marR="0" lvl="3" indent="-139700" algn="l" rtl="0">
              <a:spcBef>
                <a:spcPts val="400"/>
              </a:spcBef>
              <a:buClr>
                <a:schemeClr val="accent1"/>
              </a:buClr>
              <a:buSzPct val="70000"/>
              <a:buFont typeface="Noto Sans Symbols"/>
              <a:buChar char="✱"/>
              <a:defRPr sz="20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057400" marR="0" lvl="4" indent="-152400" algn="l" rtl="0">
              <a:spcBef>
                <a:spcPts val="400"/>
              </a:spcBef>
              <a:buClr>
                <a:schemeClr val="accent1"/>
              </a:buClr>
              <a:buSzPct val="60000"/>
              <a:buFont typeface="Noto Sans Symbols"/>
              <a:buChar char="✕"/>
              <a:defRPr sz="20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514600" marR="0" lvl="5" indent="-160020" algn="l" rtl="0">
              <a:spcBef>
                <a:spcPts val="360"/>
              </a:spcBef>
              <a:buClr>
                <a:schemeClr val="accent1"/>
              </a:buClr>
              <a:buSzPct val="60000"/>
              <a:buFont typeface="Noto Sans Symbols"/>
              <a:buChar char="+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971800" marR="0" lvl="6" indent="-167639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✱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429000" marR="0" lvl="7" indent="-167640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◆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886200" marR="0" lvl="8" indent="-175259" algn="l" rtl="0">
              <a:spcBef>
                <a:spcPts val="280"/>
              </a:spcBef>
              <a:buClr>
                <a:schemeClr val="accent1"/>
              </a:buClr>
              <a:buSzPct val="59999"/>
              <a:buFont typeface="Noto Sans Symbols"/>
              <a:buChar char="◼"/>
              <a:defRPr sz="1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6477000" y="76200"/>
            <a:ext cx="25145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3124200" y="76200"/>
            <a:ext cx="33527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229600" y="6477000"/>
            <a:ext cx="762000" cy="2444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lang="en-IE" sz="1200" b="0" i="0" u="none" strike="noStrike" cap="none">
              <a:solidFill>
                <a:srgbClr val="D28E2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pic" idx="2"/>
          </p:nvPr>
        </p:nvSpPr>
        <p:spPr>
          <a:xfrm>
            <a:off x="3505200" y="616633"/>
            <a:ext cx="5029199" cy="36576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reflection stA="49000" endA="500" endPos="10000" dist="900" dir="5400000" sy="-90000" algn="bl" rotWithShape="0"/>
          </a:effectLst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buClr>
                <a:schemeClr val="accent1"/>
              </a:buClr>
              <a:buFont typeface="Noto Sans Symbols"/>
              <a:buNone/>
              <a:defRPr sz="32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742950" marR="0" lvl="1" indent="-161290" algn="l" rtl="0">
              <a:spcBef>
                <a:spcPts val="560"/>
              </a:spcBef>
              <a:buClr>
                <a:schemeClr val="accent1"/>
              </a:buClr>
              <a:buSzPct val="70000"/>
              <a:buFont typeface="Noto Sans Symbols"/>
              <a:buChar char="+"/>
              <a:defRPr sz="2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143000" marR="0" lvl="2" indent="-121919" algn="l" rtl="0">
              <a:spcBef>
                <a:spcPts val="480"/>
              </a:spcBef>
              <a:buClr>
                <a:schemeClr val="accent1"/>
              </a:buClr>
              <a:buSzPct val="70000"/>
              <a:buFont typeface="Noto Sans Symbols"/>
              <a:buChar char="✕"/>
              <a:defRPr sz="2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600200" marR="0" lvl="3" indent="-139700" algn="l" rtl="0">
              <a:spcBef>
                <a:spcPts val="400"/>
              </a:spcBef>
              <a:buClr>
                <a:schemeClr val="accent1"/>
              </a:buClr>
              <a:buSzPct val="70000"/>
              <a:buFont typeface="Noto Sans Symbols"/>
              <a:buChar char="✱"/>
              <a:defRPr sz="20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057400" marR="0" lvl="4" indent="-160020" algn="l" rtl="0">
              <a:spcBef>
                <a:spcPts val="360"/>
              </a:spcBef>
              <a:buClr>
                <a:schemeClr val="accent1"/>
              </a:buClr>
              <a:buSzPct val="60000"/>
              <a:buFont typeface="Noto Sans Symbols"/>
              <a:buChar char="✕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514600" marR="0" lvl="5" indent="-160020" algn="l" rtl="0">
              <a:spcBef>
                <a:spcPts val="360"/>
              </a:spcBef>
              <a:buClr>
                <a:schemeClr val="accent1"/>
              </a:buClr>
              <a:buSzPct val="60000"/>
              <a:buFont typeface="Noto Sans Symbols"/>
              <a:buChar char="+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971800" marR="0" lvl="6" indent="-167639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✱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429000" marR="0" lvl="7" indent="-167640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◆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886200" marR="0" lvl="8" indent="-175259" algn="l" rtl="0">
              <a:spcBef>
                <a:spcPts val="280"/>
              </a:spcBef>
              <a:buClr>
                <a:schemeClr val="accent1"/>
              </a:buClr>
              <a:buSzPct val="59999"/>
              <a:buFont typeface="Noto Sans Symbols"/>
              <a:buChar char="◼"/>
              <a:defRPr sz="1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dt" idx="10"/>
          </p:nvPr>
        </p:nvSpPr>
        <p:spPr>
          <a:xfrm>
            <a:off x="6477000" y="76200"/>
            <a:ext cx="25145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ftr" idx="11"/>
          </p:nvPr>
        </p:nvSpPr>
        <p:spPr>
          <a:xfrm>
            <a:off x="3124200" y="76200"/>
            <a:ext cx="33527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sldNum" idx="12"/>
          </p:nvPr>
        </p:nvSpPr>
        <p:spPr>
          <a:xfrm>
            <a:off x="8229600" y="6477000"/>
            <a:ext cx="762000" cy="2444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lang="en-IE" sz="1200" b="0" i="0" u="none" strike="noStrike" cap="none">
              <a:solidFill>
                <a:srgbClr val="D28E2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sz="2000" b="1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381000" y="5533217"/>
            <a:ext cx="5867400" cy="7683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742950" marR="0" lvl="1" indent="-232409" algn="l" rtl="0">
              <a:spcBef>
                <a:spcPts val="240"/>
              </a:spcBef>
              <a:buClr>
                <a:schemeClr val="accent1"/>
              </a:buClr>
              <a:buSzPct val="70000"/>
              <a:buFont typeface="Noto Sans Symbols"/>
              <a:buChar char="+"/>
              <a:defRPr sz="12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143000" marR="0" lvl="2" indent="-184150" algn="l" rtl="0">
              <a:spcBef>
                <a:spcPts val="200"/>
              </a:spcBef>
              <a:buClr>
                <a:schemeClr val="accent1"/>
              </a:buClr>
              <a:buSzPct val="70000"/>
              <a:buFont typeface="Noto Sans Symbols"/>
              <a:buChar char="✕"/>
              <a:defRPr sz="10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600200" marR="0" lvl="3" indent="-188594" algn="l" rtl="0">
              <a:spcBef>
                <a:spcPts val="180"/>
              </a:spcBef>
              <a:buClr>
                <a:schemeClr val="accent1"/>
              </a:buClr>
              <a:buSzPct val="70000"/>
              <a:buFont typeface="Noto Sans Symbols"/>
              <a:buChar char="✱"/>
              <a:defRPr sz="9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057400" marR="0" lvl="4" indent="-194310" algn="l" rtl="0">
              <a:spcBef>
                <a:spcPts val="180"/>
              </a:spcBef>
              <a:buClr>
                <a:schemeClr val="accent1"/>
              </a:buClr>
              <a:buSzPct val="60000"/>
              <a:buFont typeface="Noto Sans Symbols"/>
              <a:buChar char="✕"/>
              <a:defRPr sz="9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514600" marR="0" lvl="5" indent="-160020" algn="l" rtl="0">
              <a:spcBef>
                <a:spcPts val="360"/>
              </a:spcBef>
              <a:buClr>
                <a:schemeClr val="accent1"/>
              </a:buClr>
              <a:buSzPct val="60000"/>
              <a:buFont typeface="Noto Sans Symbols"/>
              <a:buChar char="+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971800" marR="0" lvl="6" indent="-167639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✱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429000" marR="0" lvl="7" indent="-167640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◆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886200" marR="0" lvl="8" indent="-175259" algn="l" rtl="0">
              <a:spcBef>
                <a:spcPts val="280"/>
              </a:spcBef>
              <a:buClr>
                <a:schemeClr val="accent1"/>
              </a:buClr>
              <a:buSzPct val="59999"/>
              <a:buFont typeface="Noto Sans Symbols"/>
              <a:buChar char="◼"/>
              <a:defRPr sz="1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hape 6"/>
          <p:cNvCxnSpPr/>
          <p:nvPr/>
        </p:nvCxnSpPr>
        <p:spPr>
          <a:xfrm>
            <a:off x="514350" y="1050898"/>
            <a:ext cx="8629649" cy="2381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00660" algn="l" rtl="0">
              <a:spcBef>
                <a:spcPts val="640"/>
              </a:spcBef>
              <a:buClr>
                <a:schemeClr val="accent1"/>
              </a:buClr>
              <a:buSzPct val="70000"/>
              <a:buFont typeface="Noto Sans Symbols"/>
              <a:buChar char="✕"/>
              <a:defRPr sz="32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742950" marR="0" lvl="1" indent="-161290" algn="l" rtl="0">
              <a:spcBef>
                <a:spcPts val="560"/>
              </a:spcBef>
              <a:buClr>
                <a:schemeClr val="accent1"/>
              </a:buClr>
              <a:buSzPct val="70000"/>
              <a:buFont typeface="Noto Sans Symbols"/>
              <a:buChar char="+"/>
              <a:defRPr sz="2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143000" marR="0" lvl="2" indent="-121919" algn="l" rtl="0">
              <a:spcBef>
                <a:spcPts val="480"/>
              </a:spcBef>
              <a:buClr>
                <a:schemeClr val="accent1"/>
              </a:buClr>
              <a:buSzPct val="70000"/>
              <a:buFont typeface="Noto Sans Symbols"/>
              <a:buChar char="✕"/>
              <a:defRPr sz="2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600200" marR="0" lvl="3" indent="-139700" algn="l" rtl="0">
              <a:spcBef>
                <a:spcPts val="400"/>
              </a:spcBef>
              <a:buClr>
                <a:schemeClr val="accent1"/>
              </a:buClr>
              <a:buSzPct val="70000"/>
              <a:buFont typeface="Noto Sans Symbols"/>
              <a:buChar char="✱"/>
              <a:defRPr sz="20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057400" marR="0" lvl="4" indent="-160020" algn="l" rtl="0">
              <a:spcBef>
                <a:spcPts val="360"/>
              </a:spcBef>
              <a:buClr>
                <a:schemeClr val="accent1"/>
              </a:buClr>
              <a:buSzPct val="60000"/>
              <a:buFont typeface="Noto Sans Symbols"/>
              <a:buChar char="✕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514600" marR="0" lvl="5" indent="-160020" algn="l" rtl="0">
              <a:spcBef>
                <a:spcPts val="360"/>
              </a:spcBef>
              <a:buClr>
                <a:schemeClr val="accent1"/>
              </a:buClr>
              <a:buSzPct val="60000"/>
              <a:buFont typeface="Noto Sans Symbols"/>
              <a:buChar char="+"/>
              <a:defRPr sz="18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971800" marR="0" lvl="6" indent="-167639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✱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429000" marR="0" lvl="7" indent="-167640" algn="l" rtl="0">
              <a:spcBef>
                <a:spcPts val="320"/>
              </a:spcBef>
              <a:buClr>
                <a:schemeClr val="accent1"/>
              </a:buClr>
              <a:buSzPct val="60000"/>
              <a:buFont typeface="Noto Sans Symbols"/>
              <a:buChar char="◆"/>
              <a:defRPr sz="1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886200" marR="0" lvl="8" indent="-175259" algn="l" rtl="0">
              <a:spcBef>
                <a:spcPts val="280"/>
              </a:spcBef>
              <a:buClr>
                <a:schemeClr val="accent1"/>
              </a:buClr>
              <a:buSzPct val="59999"/>
              <a:buFont typeface="Noto Sans Symbols"/>
              <a:buChar char="◼"/>
              <a:defRPr sz="14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6477000" y="76200"/>
            <a:ext cx="25145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3124200" y="76200"/>
            <a:ext cx="3352799" cy="2889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229600" y="6477000"/>
            <a:ext cx="762000" cy="2444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IE" sz="1200" b="0" i="0" u="none" strike="noStrike" cap="none">
                <a:solidFill>
                  <a:srgbClr val="D28E2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lang="en-IE" sz="1200" b="0" i="0" u="none" strike="noStrike" cap="none">
              <a:solidFill>
                <a:srgbClr val="D28E2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304800" y="457200"/>
            <a:ext cx="8686800" cy="838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Source Sans Pro"/>
              <a:buNone/>
              <a:defRPr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cxnSp>
        <p:nvCxnSpPr>
          <p:cNvPr id="12" name="Shape 12"/>
          <p:cNvCxnSpPr/>
          <p:nvPr/>
        </p:nvCxnSpPr>
        <p:spPr>
          <a:xfrm>
            <a:off x="514350" y="1050898"/>
            <a:ext cx="8629649" cy="2381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Shape 13"/>
          <p:cNvCxnSpPr/>
          <p:nvPr/>
        </p:nvCxnSpPr>
        <p:spPr>
          <a:xfrm>
            <a:off x="514350" y="1057986"/>
            <a:ext cx="8629649" cy="2381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ctrTitle"/>
          </p:nvPr>
        </p:nvSpPr>
        <p:spPr>
          <a:xfrm>
            <a:off x="381000" y="0"/>
            <a:ext cx="8458200" cy="60757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lang="en-IE"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MICHELANGELO BUONARROTI </a:t>
            </a:r>
            <a:br>
              <a:rPr lang="en-IE"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lang="en-IE"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(1475-1564)</a:t>
            </a:r>
          </a:p>
        </p:txBody>
      </p:sp>
      <p:sp>
        <p:nvSpPr>
          <p:cNvPr id="92" name="Shape 92"/>
          <p:cNvSpPr/>
          <p:nvPr/>
        </p:nvSpPr>
        <p:spPr>
          <a:xfrm>
            <a:off x="196000" y="5690324"/>
            <a:ext cx="2292300" cy="1167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800" b="1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Jacopino del Conte</a:t>
            </a:r>
          </a:p>
        </p:txBody>
      </p:sp>
      <p:sp>
        <p:nvSpPr>
          <p:cNvPr id="93" name="Shape 93"/>
          <p:cNvSpPr/>
          <p:nvPr/>
        </p:nvSpPr>
        <p:spPr>
          <a:xfrm>
            <a:off x="5821900" y="5611600"/>
            <a:ext cx="3143400" cy="782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1800" b="1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Daniele da Volterra</a:t>
            </a:r>
          </a:p>
        </p:txBody>
      </p:sp>
      <p:pic>
        <p:nvPicPr>
          <p:cNvPr id="94" name="Shape 94" descr="http://upload.wikimedia.org/wikipedia/commons/1/1a/Michelangelo_portrait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9251" y="1201983"/>
            <a:ext cx="3470100" cy="441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Shape 95" descr="http://upload.wikimedia.org/wikipedia/commons/9/9e/Michelango_Portrait_by_Volterra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04840" y="1125949"/>
            <a:ext cx="3300600" cy="441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Shape 9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72950" y="6271515"/>
            <a:ext cx="2292350" cy="465374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Shape 97"/>
          <p:cNvSpPr txBox="1"/>
          <p:nvPr/>
        </p:nvSpPr>
        <p:spPr>
          <a:xfrm>
            <a:off x="196000" y="6463300"/>
            <a:ext cx="3470100" cy="27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IE" sz="1800"/>
              <a:t>Caroline Mc Corriston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title"/>
          </p:nvPr>
        </p:nvSpPr>
        <p:spPr>
          <a:xfrm>
            <a:off x="304800" y="457200"/>
            <a:ext cx="8686800" cy="838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endParaRPr sz="3600" b="0" i="0" u="none" strike="noStrike" cap="none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63" name="Shape 163" descr="http://www.netpagz.com/bryce/sistinechapel/SistineEntranceWall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552" y="0"/>
            <a:ext cx="8221806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>
            <a:spLocks noGrp="1"/>
          </p:cNvSpPr>
          <p:nvPr>
            <p:ph type="title"/>
          </p:nvPr>
        </p:nvSpPr>
        <p:spPr>
          <a:xfrm>
            <a:off x="304800" y="457200"/>
            <a:ext cx="8686800" cy="838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lang="en-IE" sz="3240" b="1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‘THE CREATION OF ADAM’ (1508-12)</a:t>
            </a:r>
            <a:r>
              <a:rPr lang="en-IE" sz="324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/>
            </a:r>
            <a:br>
              <a:rPr lang="en-IE" sz="324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endParaRPr lang="en-IE" sz="3240" b="0" i="0" u="none" strike="noStrike" cap="none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69" name="Shape 1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393381"/>
            <a:ext cx="9144005" cy="4071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Shape 1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0627" y="479297"/>
            <a:ext cx="8011175" cy="5988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>
            <a:spLocks noGrp="1"/>
          </p:cNvSpPr>
          <p:nvPr>
            <p:ph type="title"/>
          </p:nvPr>
        </p:nvSpPr>
        <p:spPr>
          <a:xfrm>
            <a:off x="304800" y="457200"/>
            <a:ext cx="8686800" cy="838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endParaRPr sz="3600" b="0" i="0" u="none" strike="noStrike" cap="none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80" name="Shape 180"/>
          <p:cNvSpPr txBox="1"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accent1"/>
              </a:buClr>
              <a:buSzPct val="70000"/>
              <a:buFont typeface="Noto Sans Symbols"/>
              <a:buNone/>
            </a:pPr>
            <a:endParaRPr sz="3200" b="0" i="0" u="none" strike="noStrike" cap="none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81" name="Shape 1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8" cy="68579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>
            <a:spLocks noGrp="1"/>
          </p:cNvSpPr>
          <p:nvPr>
            <p:ph type="title"/>
          </p:nvPr>
        </p:nvSpPr>
        <p:spPr>
          <a:xfrm>
            <a:off x="0" y="457200"/>
            <a:ext cx="3059831" cy="42679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lang="en-IE" sz="3600" b="1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‘THE LAST JUDGEMENT’ (C. 1535)	</a:t>
            </a:r>
            <a:r>
              <a:rPr lang="en-IE"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/>
            </a:r>
            <a:br>
              <a:rPr lang="en-IE"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lang="en-IE"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 </a:t>
            </a:r>
            <a:br>
              <a:rPr lang="en-IE"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endParaRPr lang="en-IE" sz="3600" b="0" i="0" u="none" strike="noStrike" cap="none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87" name="Shape 1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11088" y="0"/>
            <a:ext cx="5707074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 txBox="1">
            <a:spLocks noGrp="1"/>
          </p:cNvSpPr>
          <p:nvPr>
            <p:ph type="title"/>
          </p:nvPr>
        </p:nvSpPr>
        <p:spPr>
          <a:xfrm>
            <a:off x="304800" y="457200"/>
            <a:ext cx="8686800" cy="838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endParaRPr sz="3600" b="0" i="0" u="none" strike="noStrike" cap="none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93" name="Shape 193"/>
          <p:cNvSpPr txBox="1"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accent1"/>
              </a:buClr>
              <a:buSzPct val="70000"/>
              <a:buFont typeface="Noto Sans Symbols"/>
              <a:buNone/>
            </a:pPr>
            <a:endParaRPr sz="3200" b="0" i="0" u="none" strike="noStrike" cap="none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94" name="Shape 1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70582"/>
            <a:ext cx="9144000" cy="61168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>
            <a:spLocks noGrp="1"/>
          </p:cNvSpPr>
          <p:nvPr>
            <p:ph type="title"/>
          </p:nvPr>
        </p:nvSpPr>
        <p:spPr>
          <a:xfrm>
            <a:off x="304800" y="457200"/>
            <a:ext cx="8686800" cy="838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lang="en-IE"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CHRIST AND MARY</a:t>
            </a:r>
          </a:p>
        </p:txBody>
      </p:sp>
      <p:pic>
        <p:nvPicPr>
          <p:cNvPr id="200" name="Shape 2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46492" y="0"/>
            <a:ext cx="4897514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 txBox="1">
            <a:spLocks noGrp="1"/>
          </p:cNvSpPr>
          <p:nvPr>
            <p:ph type="title"/>
          </p:nvPr>
        </p:nvSpPr>
        <p:spPr>
          <a:xfrm>
            <a:off x="304800" y="457200"/>
            <a:ext cx="8686800" cy="838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lang="en-IE"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ANGELS</a:t>
            </a:r>
          </a:p>
        </p:txBody>
      </p:sp>
      <p:pic>
        <p:nvPicPr>
          <p:cNvPr id="206" name="Shape 2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57750" y="6050"/>
            <a:ext cx="4286249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lang="en-IE" sz="3600" b="1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‘THE PIETA’ (1498-99)</a:t>
            </a:r>
            <a:r>
              <a:rPr lang="en-IE"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/>
            </a:r>
            <a:br>
              <a:rPr lang="en-IE"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endParaRPr lang="en-IE" sz="3600" b="0" i="0" u="none" strike="noStrike" cap="none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03" name="Shape 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37901" y="1067799"/>
            <a:ext cx="5525098" cy="579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Shape 108" descr="http://lincolnmemorialsecrets.files.wordpress.com/2010/04/michelangelo-pieta-secret-solved-h2one2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83" y="1556791"/>
            <a:ext cx="7367192" cy="61207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Shape 1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49044" y="990600"/>
            <a:ext cx="4664506" cy="5949625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lang="en-IE" sz="3600" b="1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‘DAVID’ (1501-04)</a:t>
            </a:r>
            <a:r>
              <a:rPr lang="en-IE"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/>
            </a:r>
            <a:br>
              <a:rPr lang="en-IE"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endParaRPr lang="en-IE" sz="3600" b="0" i="0" u="none" strike="noStrike" cap="none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accent1"/>
              </a:buClr>
              <a:buSzPct val="70000"/>
              <a:buFont typeface="Noto Sans Symbols"/>
              <a:buNone/>
            </a:pPr>
            <a:endParaRPr sz="3200" b="0" i="0" u="none" strike="noStrike" cap="none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16" name="Shape 1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677025" y="949464"/>
            <a:ext cx="3982821" cy="5949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Shape 1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11349" y="949475"/>
            <a:ext cx="3982815" cy="59496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title"/>
          </p:nvPr>
        </p:nvSpPr>
        <p:spPr>
          <a:xfrm>
            <a:off x="304800" y="457200"/>
            <a:ext cx="8686800" cy="838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endParaRPr sz="3600" b="0" i="0" u="none" strike="noStrike" cap="none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accent1"/>
              </a:buClr>
              <a:buSzPct val="70000"/>
              <a:buFont typeface="Noto Sans Symbols"/>
              <a:buNone/>
            </a:pPr>
            <a:endParaRPr sz="3200" b="0" i="0" u="none" strike="noStrike" cap="none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24" name="Shape 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4337374" cy="652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Shape 1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54225" y="152400"/>
            <a:ext cx="4337375" cy="65060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title"/>
          </p:nvPr>
        </p:nvSpPr>
        <p:spPr>
          <a:xfrm>
            <a:off x="304800" y="457200"/>
            <a:ext cx="8686800" cy="838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lang="en-IE"/>
              <a:t>Scale</a:t>
            </a:r>
          </a:p>
        </p:txBody>
      </p:sp>
      <p:pic>
        <p:nvPicPr>
          <p:cNvPr id="131" name="Shape 1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0250" y="0"/>
            <a:ext cx="5143499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304800" y="457200"/>
            <a:ext cx="3567300" cy="838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lang="en-IE"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CONT</a:t>
            </a:r>
            <a:r>
              <a:rPr lang="en-IE"/>
              <a:t>R</a:t>
            </a:r>
            <a:r>
              <a:rPr lang="en-IE" sz="3600" b="0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APPOSTO</a:t>
            </a:r>
          </a:p>
        </p:txBody>
      </p:sp>
      <p:pic>
        <p:nvPicPr>
          <p:cNvPr id="137" name="Shape 1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59815" y="0"/>
            <a:ext cx="5376672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8" name="Shape 138"/>
          <p:cNvCxnSpPr/>
          <p:nvPr/>
        </p:nvCxnSpPr>
        <p:spPr>
          <a:xfrm>
            <a:off x="5937000" y="2779375"/>
            <a:ext cx="970200" cy="312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39" name="Shape 139"/>
          <p:cNvCxnSpPr/>
          <p:nvPr/>
        </p:nvCxnSpPr>
        <p:spPr>
          <a:xfrm rot="10800000" flipH="1">
            <a:off x="5690325" y="1295400"/>
            <a:ext cx="1019700" cy="312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40" name="Shape 140"/>
          <p:cNvCxnSpPr/>
          <p:nvPr/>
        </p:nvCxnSpPr>
        <p:spPr>
          <a:xfrm rot="-5400000" flipH="1">
            <a:off x="5706750" y="2006450"/>
            <a:ext cx="1282800" cy="164400"/>
          </a:xfrm>
          <a:prstGeom prst="curvedConnector3">
            <a:avLst>
              <a:gd name="adj1" fmla="val 28206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41" name="Shape 141"/>
          <p:cNvCxnSpPr/>
          <p:nvPr/>
        </p:nvCxnSpPr>
        <p:spPr>
          <a:xfrm>
            <a:off x="5723225" y="3091850"/>
            <a:ext cx="579900" cy="37662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42" name="Shape 142"/>
          <p:cNvCxnSpPr/>
          <p:nvPr/>
        </p:nvCxnSpPr>
        <p:spPr>
          <a:xfrm rot="-5400000" flipH="1">
            <a:off x="5788950" y="4341675"/>
            <a:ext cx="3108300" cy="871800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43" name="Shape 143"/>
          <p:cNvCxnSpPr/>
          <p:nvPr/>
        </p:nvCxnSpPr>
        <p:spPr>
          <a:xfrm rot="5400000">
            <a:off x="4497900" y="2392950"/>
            <a:ext cx="1776300" cy="378300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44" name="Shape 144"/>
          <p:cNvCxnSpPr/>
          <p:nvPr/>
        </p:nvCxnSpPr>
        <p:spPr>
          <a:xfrm>
            <a:off x="7022450" y="1792625"/>
            <a:ext cx="526200" cy="345300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304800" y="457200"/>
            <a:ext cx="8686800" cy="838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r>
              <a:rPr lang="en-IE" sz="3600" b="1" i="0" u="none" strike="noStrike" cap="none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‘SISTINE CHAPEL CEILINGS’ (1508-12) </a:t>
            </a:r>
          </a:p>
        </p:txBody>
      </p:sp>
      <p:pic>
        <p:nvPicPr>
          <p:cNvPr id="150" name="Shape 1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785184"/>
            <a:ext cx="9144001" cy="32876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>
            <a:spLocks noGrp="1"/>
          </p:cNvSpPr>
          <p:nvPr>
            <p:ph type="title"/>
          </p:nvPr>
        </p:nvSpPr>
        <p:spPr>
          <a:xfrm>
            <a:off x="304800" y="457200"/>
            <a:ext cx="8686800" cy="838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2"/>
              </a:buClr>
              <a:buSzPct val="25000"/>
              <a:buFont typeface="Source Sans Pro"/>
              <a:buNone/>
            </a:pPr>
            <a:endParaRPr sz="3600" b="0" i="0" u="none" strike="noStrike" cap="none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accent1"/>
              </a:buClr>
              <a:buSzPct val="70000"/>
              <a:buFont typeface="Noto Sans Symbols"/>
              <a:buNone/>
            </a:pPr>
            <a:endParaRPr sz="3200" b="0" i="0" u="none" strike="noStrike" cap="none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57" name="Shape 1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70582"/>
            <a:ext cx="9144000" cy="61168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rek">
  <a:themeElements>
    <a:clrScheme name="Trek">
      <a:dk1>
        <a:srgbClr val="000000"/>
      </a:dk1>
      <a:lt1>
        <a:srgbClr val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</Words>
  <Application>Microsoft Office PowerPoint</Application>
  <PresentationFormat>On-screen Show (4:3)</PresentationFormat>
  <Paragraphs>13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Source Sans Pro</vt:lpstr>
      <vt:lpstr>Noto Sans Symbols</vt:lpstr>
      <vt:lpstr>Arial</vt:lpstr>
      <vt:lpstr>Trek</vt:lpstr>
      <vt:lpstr>MICHELANGELO BUONARROTI  (1475-1564)</vt:lpstr>
      <vt:lpstr>‘THE PIETA’ (1498-99) </vt:lpstr>
      <vt:lpstr>PowerPoint Presentation</vt:lpstr>
      <vt:lpstr>‘DAVID’ (1501-04) </vt:lpstr>
      <vt:lpstr>PowerPoint Presentation</vt:lpstr>
      <vt:lpstr>Scale</vt:lpstr>
      <vt:lpstr>CONTRAPPOSTO</vt:lpstr>
      <vt:lpstr>‘SISTINE CHAPEL CEILINGS’ (1508-12) </vt:lpstr>
      <vt:lpstr>PowerPoint Presentation</vt:lpstr>
      <vt:lpstr>PowerPoint Presentation</vt:lpstr>
      <vt:lpstr>‘THE CREATION OF ADAM’ (1508-12) </vt:lpstr>
      <vt:lpstr>PowerPoint Presentation</vt:lpstr>
      <vt:lpstr>PowerPoint Presentation</vt:lpstr>
      <vt:lpstr>‘THE LAST JUDGEMENT’ (C. 1535)    </vt:lpstr>
      <vt:lpstr>PowerPoint Presentation</vt:lpstr>
      <vt:lpstr>CHRIST AND MARY</vt:lpstr>
      <vt:lpstr>ANGELS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MICHELANGELO BUONARROTI  (1475-1564)</dc:title>
  <dc:creator>Aoife McDonnell</dc:creator>
  <cp:lastModifiedBy>Aoife McDonnell</cp:lastModifiedBy>
  <cp:revision>1</cp:revision>
  <dcterms:modified xsi:type="dcterms:W3CDTF">2017-07-18T15:16:28Z</dcterms:modified>
</cp:coreProperties>
</file>