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5"/>
  </p:notesMasterIdLst>
  <p:sldIdLst>
    <p:sldId id="256" r:id="rId2"/>
    <p:sldId id="260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0" autoAdjust="0"/>
    <p:restoredTop sz="94660"/>
  </p:normalViewPr>
  <p:slideViewPr>
    <p:cSldViewPr>
      <p:cViewPr varScale="1">
        <p:scale>
          <a:sx n="47" d="100"/>
          <a:sy n="47" d="100"/>
        </p:scale>
        <p:origin x="562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1CAC4-9CEC-423E-B7A4-715D6FAFB04A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63C83-3070-41C8-B849-0266EC6C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3C83-3070-41C8-B849-0266EC6C341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3C83-3070-41C8-B849-0266EC6C341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4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6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5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95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1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1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9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8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9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8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5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B47F1-563A-4BA7-A9FB-8F81C37B1CAB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E4DA8-3964-4535-A94A-0224C1713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1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IE" dirty="0" err="1" smtClean="0">
                <a:latin typeface="Comic Sans MS" panose="030F0702030302020204" pitchFamily="66" charset="0"/>
              </a:rPr>
              <a:t>Briathara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Rialta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Comic Sans MS" panose="030F0702030302020204" pitchFamily="66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An </a:t>
            </a:r>
            <a:r>
              <a:rPr lang="en-US" sz="28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Chéad</a:t>
            </a:r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Réimniú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5538" y="627647"/>
            <a:ext cx="100811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Tóg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Dún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Glan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Díol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Gearr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Caill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Cuir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Bain</a:t>
            </a: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Caith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Bris</a:t>
            </a: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Ól</a:t>
            </a:r>
            <a:endParaRPr lang="en-IE" sz="14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en-IE" sz="1400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8603" y="627647"/>
            <a:ext cx="1152000" cy="50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T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óg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D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ún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G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lan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D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íol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G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earr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C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aill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C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uir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B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ain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C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aith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B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IE" sz="1400" dirty="0" err="1" smtClean="0">
                <a:latin typeface="Comic Sans MS" panose="030F0702030302020204" pitchFamily="66" charset="0"/>
              </a:rPr>
              <a:t>rís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</a:t>
            </a:r>
            <a:r>
              <a:rPr lang="en-IE" sz="1400" dirty="0" err="1" smtClean="0">
                <a:latin typeface="Comic Sans MS" panose="030F0702030302020204" pitchFamily="66" charset="0"/>
              </a:rPr>
              <a:t>ól</a:t>
            </a:r>
            <a:endParaRPr lang="en-IE" sz="1400" dirty="0" smtClean="0">
              <a:latin typeface="Comic Sans MS" panose="030F0702030302020204" pitchFamily="66" charset="0"/>
            </a:endParaRPr>
          </a:p>
          <a:p>
            <a:endParaRPr lang="en-IE" sz="1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5558" y="627646"/>
            <a:ext cx="1152000" cy="50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Tóg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Dún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Glan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Díol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Gear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smtClean="0">
                <a:latin typeface="Comic Sans MS" panose="030F0702030302020204" pitchFamily="66" charset="0"/>
              </a:rPr>
              <a:t>Caill</a:t>
            </a:r>
            <a:r>
              <a:rPr lang="en-IE" sz="1400" smtClean="0">
                <a:solidFill>
                  <a:srgbClr val="FF0000"/>
                </a:solidFill>
                <a:latin typeface="Comic Sans MS" panose="030F0702030302020204" pitchFamily="66" charset="0"/>
              </a:rPr>
              <a:t>eann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Cuir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Bain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Caith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</a:t>
            </a:r>
            <a:r>
              <a:rPr lang="en-IE" sz="1400" dirty="0" err="1" smtClean="0">
                <a:latin typeface="Comic Sans MS" panose="030F0702030302020204" pitchFamily="66" charset="0"/>
              </a:rPr>
              <a:t>ris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Ól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ann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2513" y="627647"/>
            <a:ext cx="1152000" cy="504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Tóg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Dún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Glan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Díol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Gearr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Caill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Cuir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Bain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Caith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Bris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Ól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faidh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9468" y="627647"/>
            <a:ext cx="1152000" cy="50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Tóg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áil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Dún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Glan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Díol</a:t>
            </a:r>
            <a:endParaRPr lang="en-IE" sz="14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Gearr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Caill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>
                <a:latin typeface="Comic Sans MS" panose="030F0702030302020204" pitchFamily="66" charset="0"/>
              </a:rPr>
              <a:t>Cur</a:t>
            </a: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Bain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Caith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eamh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Bris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eadh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Ól</a:t>
            </a:r>
            <a:r>
              <a:rPr lang="en-IE" sz="1400" dirty="0">
                <a:latin typeface="Comic Sans MS" panose="030F0702030302020204" pitchFamily="66" charset="0"/>
              </a:rPr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6424" y="627647"/>
            <a:ext cx="1152000" cy="50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Tógth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Dún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Glan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Díol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Gearr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tha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Caill</a:t>
            </a:r>
            <a:r>
              <a:rPr lang="en-IE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te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Cur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tha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Bain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te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Cait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>
                <a:latin typeface="Comic Sans MS" panose="030F0702030302020204" pitchFamily="66" charset="0"/>
              </a:rPr>
              <a:t>Brist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E" sz="1400" dirty="0" err="1" smtClean="0">
                <a:latin typeface="Comic Sans MS" panose="030F0702030302020204" pitchFamily="66" charset="0"/>
              </a:rPr>
              <a:t>Ól</a:t>
            </a:r>
            <a:r>
              <a:rPr lang="en-IE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endParaRPr lang="en-IE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116632"/>
            <a:ext cx="8424936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tabLst>
                <a:tab pos="1257300" algn="l"/>
                <a:tab pos="2514600" algn="l"/>
                <a:tab pos="3860800" algn="l"/>
                <a:tab pos="5562600" algn="l"/>
                <a:tab pos="6992938" algn="l"/>
              </a:tabLst>
            </a:pP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Ordú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Inné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Gach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Lá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Ámárach</a:t>
            </a:r>
            <a:r>
              <a:rPr lang="en-IE" sz="1400" i="1" dirty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Ainm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Aidiacht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tabLst>
                <a:tab pos="1168400" algn="l"/>
                <a:tab pos="2247900" algn="l"/>
                <a:tab pos="3860800" algn="l"/>
                <a:tab pos="5291138" algn="l"/>
                <a:tab pos="6723063" algn="l"/>
              </a:tabLst>
            </a:pPr>
            <a:r>
              <a:rPr lang="en-IE" sz="1400" i="1" dirty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	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Briathartha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IE" sz="1400" i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Briatharatha</a:t>
            </a:r>
            <a:r>
              <a:rPr lang="en-IE" sz="1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endParaRPr lang="en-IE" sz="1400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8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800546"/>
              </p:ext>
            </p:extLst>
          </p:nvPr>
        </p:nvGraphicFramePr>
        <p:xfrm>
          <a:off x="539554" y="214284"/>
          <a:ext cx="8147245" cy="5852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89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6333"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Ordú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Inné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Gach</a:t>
                      </a:r>
                      <a:r>
                        <a:rPr lang="en-IE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Lá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Amárach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Ainm</a:t>
                      </a:r>
                      <a:r>
                        <a:rPr lang="en-IE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Briathartha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Aidiacht</a:t>
                      </a:r>
                      <a:r>
                        <a:rPr lang="en-IE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Briathartha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Tóg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en-IE" sz="13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óg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Tóg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Tóg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Tóg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áil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Tóg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tha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Dún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D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ún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Dún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Dún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Dún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adh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Dún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Glan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G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lan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Glan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Glan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Glan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adh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Glan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Díol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D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íol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Díol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Díol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Díol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Díol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ta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Gearr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G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earr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Gearr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Gearr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Gearr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adh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Gearr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tha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Caill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C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aill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Caill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eann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Caill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Caill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eadh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Caill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Cuir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C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uir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Cuir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eann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Cuir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omic Sans MS" panose="030F0702030302020204" pitchFamily="66" charset="0"/>
                        </a:rPr>
                        <a:t>Cur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Cur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tha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omic Sans MS" panose="030F0702030302020204" pitchFamily="66" charset="0"/>
                        </a:rPr>
                        <a:t>Bain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B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ain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Bain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eann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Bain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Bain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Bain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Caith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C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aith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Caith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eann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Caith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Caith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eamh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Cait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Bris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B</a:t>
                      </a:r>
                      <a:r>
                        <a:rPr lang="en-IE" sz="1300" kern="1200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ris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Bris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eann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Bris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Bris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eadh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Bris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333"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Ól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300" dirty="0" err="1" smtClean="0">
                          <a:latin typeface="Comic Sans MS" panose="030F0702030302020204" pitchFamily="66" charset="0"/>
                        </a:rPr>
                        <a:t>D’ól</a:t>
                      </a:r>
                      <a:endParaRPr lang="en-US" sz="13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Ól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ann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Ól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faidh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Ól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>
                          <a:latin typeface="Comic Sans MS" panose="030F0702030302020204" pitchFamily="66" charset="0"/>
                        </a:rPr>
                        <a:t>Ól</a:t>
                      </a:r>
                      <a:r>
                        <a:rPr lang="en-IE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ta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</TotalTime>
  <Words>149</Words>
  <Application>Microsoft Office PowerPoint</Application>
  <PresentationFormat>On-screen Show (4:3)</PresentationFormat>
  <Paragraphs>145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Briathara Rialta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D Donnelly</cp:lastModifiedBy>
  <cp:revision>34</cp:revision>
  <dcterms:created xsi:type="dcterms:W3CDTF">2008-10-02T11:04:37Z</dcterms:created>
  <dcterms:modified xsi:type="dcterms:W3CDTF">2017-08-08T15:32:50Z</dcterms:modified>
</cp:coreProperties>
</file>