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4"/>
  </p:notesMasterIdLst>
  <p:sldIdLst>
    <p:sldId id="256" r:id="rId2"/>
    <p:sldId id="258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40" autoAdjust="0"/>
    <p:restoredTop sz="94660"/>
  </p:normalViewPr>
  <p:slideViewPr>
    <p:cSldViewPr snapToGrid="0" showGuides="1">
      <p:cViewPr varScale="1">
        <p:scale>
          <a:sx n="51" d="100"/>
          <a:sy n="51" d="100"/>
        </p:scale>
        <p:origin x="634" y="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1B0F22-A239-4062-84B3-BBF0FB2BA33B}" type="datetimeFigureOut">
              <a:rPr lang="en-IE" smtClean="0"/>
              <a:t>16/08/2017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8BED9C-10B1-42B0-987A-52075ABF857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29363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1D64FA-4A6B-4BD3-9C31-9F468179B8EF}" type="slidenum">
              <a:rPr lang="en-IE"/>
              <a:pPr/>
              <a:t>2</a:t>
            </a:fld>
            <a:endParaRPr lang="en-IE"/>
          </a:p>
        </p:txBody>
      </p:sp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062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125CDEAD-55FF-4CE1-BFA3-59E01DD8D163}" type="datetimeFigureOut">
              <a:rPr lang="en-IE" smtClean="0"/>
              <a:t>16/08/2017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F7FF4995-9A8F-4275-A66D-804A686D5B0D}" type="slidenum">
              <a:rPr lang="en-IE" smtClean="0"/>
              <a:t>‹#›</a:t>
            </a:fld>
            <a:endParaRPr lang="en-IE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57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CDEAD-55FF-4CE1-BFA3-59E01DD8D163}" type="datetimeFigureOut">
              <a:rPr lang="en-IE" smtClean="0"/>
              <a:t>16/08/2017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F4995-9A8F-4275-A66D-804A686D5B0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93377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CDEAD-55FF-4CE1-BFA3-59E01DD8D163}" type="datetimeFigureOut">
              <a:rPr lang="en-IE" smtClean="0"/>
              <a:t>16/08/2017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F4995-9A8F-4275-A66D-804A686D5B0D}" type="slidenum">
              <a:rPr lang="en-IE" smtClean="0"/>
              <a:t>‹#›</a:t>
            </a:fld>
            <a:endParaRPr lang="en-IE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6760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CDEAD-55FF-4CE1-BFA3-59E01DD8D163}" type="datetimeFigureOut">
              <a:rPr lang="en-IE" smtClean="0"/>
              <a:t>16/08/2017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F4995-9A8F-4275-A66D-804A686D5B0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62638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CDEAD-55FF-4CE1-BFA3-59E01DD8D163}" type="datetimeFigureOut">
              <a:rPr lang="en-IE" smtClean="0"/>
              <a:t>16/08/2017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F4995-9A8F-4275-A66D-804A686D5B0D}" type="slidenum">
              <a:rPr lang="en-IE" smtClean="0"/>
              <a:t>‹#›</a:t>
            </a:fld>
            <a:endParaRPr lang="en-IE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3184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CDEAD-55FF-4CE1-BFA3-59E01DD8D163}" type="datetimeFigureOut">
              <a:rPr lang="en-IE" smtClean="0"/>
              <a:t>16/08/2017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F4995-9A8F-4275-A66D-804A686D5B0D}" type="slidenum">
              <a:rPr lang="en-IE" smtClean="0"/>
              <a:t>‹#›</a:t>
            </a:fld>
            <a:endParaRPr lang="en-IE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6123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CDEAD-55FF-4CE1-BFA3-59E01DD8D163}" type="datetimeFigureOut">
              <a:rPr lang="en-IE" smtClean="0"/>
              <a:t>16/08/2017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F4995-9A8F-4275-A66D-804A686D5B0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84957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CDEAD-55FF-4CE1-BFA3-59E01DD8D163}" type="datetimeFigureOut">
              <a:rPr lang="en-IE" smtClean="0"/>
              <a:t>16/08/2017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F4995-9A8F-4275-A66D-804A686D5B0D}" type="slidenum">
              <a:rPr lang="en-IE" smtClean="0"/>
              <a:t>‹#›</a:t>
            </a:fld>
            <a:endParaRPr lang="en-IE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0831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CDEAD-55FF-4CE1-BFA3-59E01DD8D163}" type="datetimeFigureOut">
              <a:rPr lang="en-IE" smtClean="0"/>
              <a:t>16/08/2017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F4995-9A8F-4275-A66D-804A686D5B0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5827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CDEAD-55FF-4CE1-BFA3-59E01DD8D163}" type="datetimeFigureOut">
              <a:rPr lang="en-IE" smtClean="0"/>
              <a:t>16/08/2017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F4995-9A8F-4275-A66D-804A686D5B0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15637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CDEAD-55FF-4CE1-BFA3-59E01DD8D163}" type="datetimeFigureOut">
              <a:rPr lang="en-IE" smtClean="0"/>
              <a:t>16/08/2017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F4995-9A8F-4275-A66D-804A686D5B0D}" type="slidenum">
              <a:rPr lang="en-IE" smtClean="0"/>
              <a:t>‹#›</a:t>
            </a:fld>
            <a:endParaRPr lang="en-IE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57112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CDEAD-55FF-4CE1-BFA3-59E01DD8D163}" type="datetimeFigureOut">
              <a:rPr lang="en-IE" smtClean="0"/>
              <a:t>16/08/2017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F4995-9A8F-4275-A66D-804A686D5B0D}" type="slidenum">
              <a:rPr lang="en-IE" smtClean="0"/>
              <a:t>‹#›</a:t>
            </a:fld>
            <a:endParaRPr lang="en-IE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73333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CDEAD-55FF-4CE1-BFA3-59E01DD8D163}" type="datetimeFigureOut">
              <a:rPr lang="en-IE" smtClean="0"/>
              <a:t>16/08/2017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F4995-9A8F-4275-A66D-804A686D5B0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722956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CDEAD-55FF-4CE1-BFA3-59E01DD8D163}" type="datetimeFigureOut">
              <a:rPr lang="en-IE" smtClean="0"/>
              <a:t>16/08/2017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F4995-9A8F-4275-A66D-804A686D5B0D}" type="slidenum">
              <a:rPr lang="en-IE" smtClean="0"/>
              <a:t>‹#›</a:t>
            </a:fld>
            <a:endParaRPr lang="en-IE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65099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CDEAD-55FF-4CE1-BFA3-59E01DD8D163}" type="datetimeFigureOut">
              <a:rPr lang="en-IE" smtClean="0"/>
              <a:t>16/08/2017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F4995-9A8F-4275-A66D-804A686D5B0D}" type="slidenum">
              <a:rPr lang="en-IE" smtClean="0"/>
              <a:t>‹#›</a:t>
            </a:fld>
            <a:endParaRPr lang="en-IE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38561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CDEAD-55FF-4CE1-BFA3-59E01DD8D163}" type="datetimeFigureOut">
              <a:rPr lang="en-IE" smtClean="0"/>
              <a:t>16/08/2017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F4995-9A8F-4275-A66D-804A686D5B0D}" type="slidenum">
              <a:rPr lang="en-IE" smtClean="0"/>
              <a:t>‹#›</a:t>
            </a:fld>
            <a:endParaRPr lang="en-IE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81380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CDEAD-55FF-4CE1-BFA3-59E01DD8D163}" type="datetimeFigureOut">
              <a:rPr lang="en-IE" smtClean="0"/>
              <a:t>16/08/2017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F4995-9A8F-4275-A66D-804A686D5B0D}" type="slidenum">
              <a:rPr lang="en-IE" smtClean="0"/>
              <a:t>‹#›</a:t>
            </a:fld>
            <a:endParaRPr lang="en-IE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1078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25CDEAD-55FF-4CE1-BFA3-59E01DD8D163}" type="datetimeFigureOut">
              <a:rPr lang="en-IE" smtClean="0"/>
              <a:t>16/08/2017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7FF4995-9A8F-4275-A66D-804A686D5B0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0338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dirty="0" err="1" smtClean="0">
                <a:latin typeface="Comic Sans MS" panose="030F0702030302020204" pitchFamily="66" charset="0"/>
              </a:rPr>
              <a:t>Briathra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Rialta</a:t>
            </a:r>
            <a:endParaRPr lang="en-IE" dirty="0">
              <a:latin typeface="Comic Sans MS" panose="030F0702030302020204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E" dirty="0" smtClean="0">
                <a:latin typeface="Comic Sans MS" panose="030F0702030302020204" pitchFamily="66" charset="0"/>
              </a:rPr>
              <a:t>An Dara </a:t>
            </a:r>
            <a:r>
              <a:rPr lang="en-IE" dirty="0" err="1" smtClean="0">
                <a:latin typeface="Comic Sans MS" panose="030F0702030302020204" pitchFamily="66" charset="0"/>
              </a:rPr>
              <a:t>Reimniú</a:t>
            </a:r>
            <a:endParaRPr lang="en-IE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148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1666845" y="928670"/>
            <a:ext cx="1500197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>
                <a:latin typeface="Comic Sans MS" panose="030F0702030302020204" pitchFamily="66" charset="0"/>
              </a:rPr>
              <a:t>ceannaigh</a:t>
            </a:r>
            <a:endParaRPr lang="en-US" dirty="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IE" dirty="0" err="1">
                <a:latin typeface="Comic Sans MS" panose="030F0702030302020204" pitchFamily="66" charset="0"/>
              </a:rPr>
              <a:t>tosaigh</a:t>
            </a:r>
            <a:r>
              <a:rPr lang="en-IE" dirty="0">
                <a:latin typeface="Comic Sans MS" panose="030F0702030302020204" pitchFamily="66" charset="0"/>
              </a:rPr>
              <a:t>	</a:t>
            </a:r>
            <a:endParaRPr lang="en-US" dirty="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US" dirty="0" err="1">
                <a:latin typeface="Comic Sans MS" panose="030F0702030302020204" pitchFamily="66" charset="0"/>
              </a:rPr>
              <a:t>críochnaigh</a:t>
            </a:r>
            <a:endParaRPr lang="en-US" dirty="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US" dirty="0" err="1">
                <a:latin typeface="Comic Sans MS" panose="030F0702030302020204" pitchFamily="66" charset="0"/>
              </a:rPr>
              <a:t>cruinnigh</a:t>
            </a:r>
            <a:endParaRPr lang="en-US" dirty="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US" dirty="0" err="1">
                <a:latin typeface="Comic Sans MS" panose="030F0702030302020204" pitchFamily="66" charset="0"/>
              </a:rPr>
              <a:t>deisigh</a:t>
            </a:r>
            <a:r>
              <a:rPr lang="en-US" dirty="0">
                <a:latin typeface="Comic Sans MS" panose="030F0702030302020204" pitchFamily="66" charset="0"/>
              </a:rPr>
              <a:t>	</a:t>
            </a:r>
          </a:p>
          <a:p>
            <a:pPr>
              <a:spcBef>
                <a:spcPct val="50000"/>
              </a:spcBef>
            </a:pPr>
            <a:r>
              <a:rPr lang="en-US" dirty="0" err="1">
                <a:latin typeface="Comic Sans MS" panose="030F0702030302020204" pitchFamily="66" charset="0"/>
              </a:rPr>
              <a:t>éirigh</a:t>
            </a:r>
            <a:endParaRPr lang="en-US" dirty="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US" dirty="0" err="1">
                <a:latin typeface="Comic Sans MS" panose="030F0702030302020204" pitchFamily="66" charset="0"/>
              </a:rPr>
              <a:t>imigh</a:t>
            </a:r>
            <a:endParaRPr lang="en-US" dirty="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US" dirty="0" err="1">
                <a:latin typeface="Comic Sans MS" panose="030F0702030302020204" pitchFamily="66" charset="0"/>
              </a:rPr>
              <a:t>foghlaim</a:t>
            </a:r>
            <a:endParaRPr lang="en-US" dirty="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IE" dirty="0" err="1">
                <a:latin typeface="Comic Sans MS" panose="030F0702030302020204" pitchFamily="66" charset="0"/>
              </a:rPr>
              <a:t>oscail</a:t>
            </a:r>
            <a:r>
              <a:rPr lang="en-IE" dirty="0">
                <a:latin typeface="Comic Sans MS" panose="030F0702030302020204" pitchFamily="66" charset="0"/>
              </a:rPr>
              <a:t>	</a:t>
            </a:r>
            <a:endParaRPr lang="en-US" dirty="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US" dirty="0" err="1">
                <a:latin typeface="Comic Sans MS" panose="030F0702030302020204" pitchFamily="66" charset="0"/>
              </a:rPr>
              <a:t>imir</a:t>
            </a:r>
            <a:endParaRPr lang="en-US" dirty="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US" dirty="0" err="1">
                <a:latin typeface="Comic Sans MS" panose="030F0702030302020204" pitchFamily="66" charset="0"/>
              </a:rPr>
              <a:t>inis</a:t>
            </a:r>
            <a:endParaRPr lang="en-US" dirty="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endParaRPr lang="en-US" dirty="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3509957" y="908050"/>
            <a:ext cx="1800225" cy="4939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>
                <a:solidFill>
                  <a:schemeClr val="folHlink"/>
                </a:solidFill>
                <a:latin typeface="Comic Sans MS" panose="030F0702030302020204" pitchFamily="66" charset="0"/>
              </a:rPr>
              <a:t>ceann</a:t>
            </a:r>
            <a:r>
              <a:rPr lang="en-US" dirty="0" err="1">
                <a:solidFill>
                  <a:srgbClr val="FF0000"/>
                </a:solidFill>
                <a:latin typeface="Comic Sans MS" panose="030F0702030302020204" pitchFamily="66" charset="0"/>
              </a:rPr>
              <a:t>aíonn</a:t>
            </a:r>
            <a:endParaRPr lang="en-US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US" dirty="0" err="1">
                <a:solidFill>
                  <a:schemeClr val="folHlink"/>
                </a:solidFill>
                <a:latin typeface="Comic Sans MS" panose="030F0702030302020204" pitchFamily="66" charset="0"/>
              </a:rPr>
              <a:t>tos</a:t>
            </a:r>
            <a:r>
              <a:rPr lang="en-US" dirty="0" err="1">
                <a:solidFill>
                  <a:srgbClr val="FF0000"/>
                </a:solidFill>
                <a:latin typeface="Comic Sans MS" panose="030F0702030302020204" pitchFamily="66" charset="0"/>
              </a:rPr>
              <a:t>aíonn</a:t>
            </a:r>
            <a:endParaRPr lang="en-US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US" dirty="0" err="1">
                <a:solidFill>
                  <a:schemeClr val="folHlink"/>
                </a:solidFill>
                <a:latin typeface="Comic Sans MS" panose="030F0702030302020204" pitchFamily="66" charset="0"/>
              </a:rPr>
              <a:t>críoch</a:t>
            </a:r>
            <a:r>
              <a:rPr lang="en-US" dirty="0" err="1">
                <a:solidFill>
                  <a:srgbClr val="FF0000"/>
                </a:solidFill>
                <a:latin typeface="Comic Sans MS" panose="030F0702030302020204" pitchFamily="66" charset="0"/>
              </a:rPr>
              <a:t>níonn</a:t>
            </a:r>
            <a:endParaRPr lang="en-US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IE" dirty="0" err="1">
                <a:solidFill>
                  <a:schemeClr val="folHlink"/>
                </a:solidFill>
                <a:latin typeface="Comic Sans MS" panose="030F0702030302020204" pitchFamily="66" charset="0"/>
              </a:rPr>
              <a:t>cruinn</a:t>
            </a:r>
            <a:r>
              <a:rPr lang="en-IE" dirty="0" err="1">
                <a:solidFill>
                  <a:srgbClr val="FF0000"/>
                </a:solidFill>
                <a:latin typeface="Comic Sans MS" panose="030F0702030302020204" pitchFamily="66" charset="0"/>
              </a:rPr>
              <a:t>íonn</a:t>
            </a:r>
            <a:endParaRPr lang="en-US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US" dirty="0" err="1">
                <a:solidFill>
                  <a:schemeClr val="folHlink"/>
                </a:solidFill>
                <a:latin typeface="Comic Sans MS" panose="030F0702030302020204" pitchFamily="66" charset="0"/>
              </a:rPr>
              <a:t>deis</a:t>
            </a:r>
            <a:r>
              <a:rPr lang="en-US" dirty="0" err="1">
                <a:solidFill>
                  <a:srgbClr val="FF0000"/>
                </a:solidFill>
                <a:latin typeface="Comic Sans MS" panose="030F0702030302020204" pitchFamily="66" charset="0"/>
              </a:rPr>
              <a:t>íonn</a:t>
            </a:r>
            <a:endParaRPr lang="en-US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US" dirty="0" err="1">
                <a:solidFill>
                  <a:schemeClr val="folHlink"/>
                </a:solidFill>
                <a:latin typeface="Comic Sans MS" panose="030F0702030302020204" pitchFamily="66" charset="0"/>
              </a:rPr>
              <a:t>éir</a:t>
            </a:r>
            <a:r>
              <a:rPr lang="en-US" dirty="0" err="1">
                <a:solidFill>
                  <a:srgbClr val="FF0000"/>
                </a:solidFill>
                <a:latin typeface="Comic Sans MS" panose="030F0702030302020204" pitchFamily="66" charset="0"/>
              </a:rPr>
              <a:t>íonn</a:t>
            </a:r>
            <a:endParaRPr lang="en-US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US" dirty="0" err="1">
                <a:solidFill>
                  <a:schemeClr val="folHlink"/>
                </a:solidFill>
                <a:latin typeface="Comic Sans MS" panose="030F0702030302020204" pitchFamily="66" charset="0"/>
              </a:rPr>
              <a:t>im</a:t>
            </a:r>
            <a:r>
              <a:rPr lang="en-US" dirty="0" err="1">
                <a:solidFill>
                  <a:srgbClr val="FF0000"/>
                </a:solidFill>
                <a:latin typeface="Comic Sans MS" panose="030F0702030302020204" pitchFamily="66" charset="0"/>
              </a:rPr>
              <a:t>íonn</a:t>
            </a:r>
            <a:r>
              <a:rPr lang="en-US" dirty="0">
                <a:solidFill>
                  <a:schemeClr val="folHlink"/>
                </a:solidFill>
                <a:latin typeface="Comic Sans MS" panose="030F0702030302020204" pitchFamily="66" charset="0"/>
              </a:rPr>
              <a:t>	</a:t>
            </a:r>
          </a:p>
          <a:p>
            <a:pPr>
              <a:spcBef>
                <a:spcPct val="50000"/>
              </a:spcBef>
            </a:pPr>
            <a:r>
              <a:rPr lang="en-US" dirty="0" err="1">
                <a:solidFill>
                  <a:schemeClr val="folHlink"/>
                </a:solidFill>
                <a:latin typeface="Comic Sans MS" panose="030F0702030302020204" pitchFamily="66" charset="0"/>
              </a:rPr>
              <a:t>foghlaim</a:t>
            </a:r>
            <a:r>
              <a:rPr lang="en-US" dirty="0" err="1">
                <a:solidFill>
                  <a:srgbClr val="FF0000"/>
                </a:solidFill>
                <a:latin typeface="Comic Sans MS" panose="030F0702030302020204" pitchFamily="66" charset="0"/>
              </a:rPr>
              <a:t>íonn</a:t>
            </a:r>
            <a:endParaRPr lang="en-US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US" dirty="0" err="1">
                <a:solidFill>
                  <a:schemeClr val="folHlink"/>
                </a:solidFill>
                <a:latin typeface="Comic Sans MS" panose="030F0702030302020204" pitchFamily="66" charset="0"/>
              </a:rPr>
              <a:t>oscla</a:t>
            </a:r>
            <a:r>
              <a:rPr lang="en-US" dirty="0" err="1">
                <a:solidFill>
                  <a:srgbClr val="FF0000"/>
                </a:solidFill>
                <a:latin typeface="Comic Sans MS" panose="030F0702030302020204" pitchFamily="66" charset="0"/>
              </a:rPr>
              <a:t>íonn</a:t>
            </a:r>
            <a:endParaRPr lang="en-US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US" dirty="0" err="1">
                <a:solidFill>
                  <a:schemeClr val="folHlink"/>
                </a:solidFill>
                <a:latin typeface="Comic Sans MS" panose="030F0702030302020204" pitchFamily="66" charset="0"/>
              </a:rPr>
              <a:t>im</a:t>
            </a:r>
            <a:r>
              <a:rPr lang="en-US" dirty="0" err="1">
                <a:solidFill>
                  <a:srgbClr val="FF0000"/>
                </a:solidFill>
                <a:latin typeface="Comic Sans MS" panose="030F0702030302020204" pitchFamily="66" charset="0"/>
              </a:rPr>
              <a:t>ríonn</a:t>
            </a:r>
            <a:r>
              <a:rPr lang="en-US" dirty="0">
                <a:solidFill>
                  <a:schemeClr val="folHlink"/>
                </a:solidFill>
                <a:latin typeface="Comic Sans MS" panose="030F0702030302020204" pitchFamily="66" charset="0"/>
              </a:rPr>
              <a:t>	</a:t>
            </a:r>
          </a:p>
          <a:p>
            <a:pPr>
              <a:spcBef>
                <a:spcPct val="50000"/>
              </a:spcBef>
            </a:pPr>
            <a:r>
              <a:rPr lang="en-US" dirty="0" err="1">
                <a:solidFill>
                  <a:schemeClr val="folHlink"/>
                </a:solidFill>
                <a:latin typeface="Comic Sans MS" panose="030F0702030302020204" pitchFamily="66" charset="0"/>
              </a:rPr>
              <a:t>ins</a:t>
            </a:r>
            <a:r>
              <a:rPr lang="en-US" dirty="0" err="1">
                <a:solidFill>
                  <a:srgbClr val="FF0000"/>
                </a:solidFill>
                <a:latin typeface="Comic Sans MS" panose="030F0702030302020204" pitchFamily="66" charset="0"/>
              </a:rPr>
              <a:t>íonn</a:t>
            </a:r>
            <a:endParaRPr lang="en-US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endParaRPr lang="en-US" dirty="0">
              <a:solidFill>
                <a:schemeClr val="folHlink"/>
              </a:solidFill>
              <a:latin typeface="Comic Sans MS" panose="030F0702030302020204" pitchFamily="66" charset="0"/>
            </a:endParaRP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5797560" y="908051"/>
            <a:ext cx="1584325" cy="449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dirty="0" err="1" smtClean="0">
                <a:solidFill>
                  <a:schemeClr val="tx2"/>
                </a:solidFill>
                <a:latin typeface="Comic Sans MS" panose="030F0702030302020204" pitchFamily="66" charset="0"/>
              </a:rPr>
              <a:t>c</a:t>
            </a:r>
            <a:r>
              <a:rPr lang="en-IE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h</a:t>
            </a:r>
            <a:r>
              <a:rPr lang="en-IE" dirty="0" err="1" smtClean="0">
                <a:solidFill>
                  <a:schemeClr val="tx2"/>
                </a:solidFill>
                <a:latin typeface="Comic Sans MS" panose="030F0702030302020204" pitchFamily="66" charset="0"/>
              </a:rPr>
              <a:t>eannaigh</a:t>
            </a:r>
            <a:endParaRPr lang="en-IE" dirty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IE" dirty="0" err="1">
                <a:solidFill>
                  <a:schemeClr val="tx2"/>
                </a:solidFill>
                <a:latin typeface="Comic Sans MS" panose="030F0702030302020204" pitchFamily="66" charset="0"/>
              </a:rPr>
              <a:t>t</a:t>
            </a:r>
            <a:r>
              <a:rPr lang="en-IE" dirty="0" err="1">
                <a:solidFill>
                  <a:srgbClr val="FF0000"/>
                </a:solidFill>
                <a:latin typeface="Comic Sans MS" panose="030F0702030302020204" pitchFamily="66" charset="0"/>
              </a:rPr>
              <a:t>h</a:t>
            </a:r>
            <a:r>
              <a:rPr lang="en-IE" dirty="0" err="1">
                <a:solidFill>
                  <a:schemeClr val="tx2"/>
                </a:solidFill>
                <a:latin typeface="Comic Sans MS" panose="030F0702030302020204" pitchFamily="66" charset="0"/>
              </a:rPr>
              <a:t>osaigh</a:t>
            </a:r>
            <a:endParaRPr lang="en-IE" dirty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IE" dirty="0" err="1" smtClean="0">
                <a:solidFill>
                  <a:schemeClr val="tx2"/>
                </a:solidFill>
                <a:latin typeface="Comic Sans MS" panose="030F0702030302020204" pitchFamily="66" charset="0"/>
              </a:rPr>
              <a:t>c</a:t>
            </a:r>
            <a:r>
              <a:rPr lang="en-IE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h</a:t>
            </a:r>
            <a:r>
              <a:rPr lang="en-IE" dirty="0" err="1" smtClean="0">
                <a:solidFill>
                  <a:schemeClr val="tx2"/>
                </a:solidFill>
                <a:latin typeface="Comic Sans MS" panose="030F0702030302020204" pitchFamily="66" charset="0"/>
              </a:rPr>
              <a:t>ríochnaigh</a:t>
            </a:r>
            <a:endParaRPr lang="en-IE" dirty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IE" dirty="0" err="1">
                <a:solidFill>
                  <a:schemeClr val="tx2"/>
                </a:solidFill>
                <a:latin typeface="Comic Sans MS" panose="030F0702030302020204" pitchFamily="66" charset="0"/>
              </a:rPr>
              <a:t>c</a:t>
            </a:r>
            <a:r>
              <a:rPr lang="en-IE" dirty="0" err="1">
                <a:solidFill>
                  <a:srgbClr val="FF0000"/>
                </a:solidFill>
                <a:latin typeface="Comic Sans MS" panose="030F0702030302020204" pitchFamily="66" charset="0"/>
              </a:rPr>
              <a:t>h</a:t>
            </a:r>
            <a:r>
              <a:rPr lang="en-IE" dirty="0" err="1">
                <a:solidFill>
                  <a:schemeClr val="tx2"/>
                </a:solidFill>
                <a:latin typeface="Comic Sans MS" panose="030F0702030302020204" pitchFamily="66" charset="0"/>
              </a:rPr>
              <a:t>ruinnigh</a:t>
            </a:r>
            <a:endParaRPr lang="en-IE" dirty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IE" dirty="0" err="1">
                <a:solidFill>
                  <a:schemeClr val="tx2"/>
                </a:solidFill>
                <a:latin typeface="Comic Sans MS" panose="030F0702030302020204" pitchFamily="66" charset="0"/>
              </a:rPr>
              <a:t>d</a:t>
            </a:r>
            <a:r>
              <a:rPr lang="en-IE" dirty="0" err="1">
                <a:solidFill>
                  <a:srgbClr val="FF0000"/>
                </a:solidFill>
                <a:latin typeface="Comic Sans MS" panose="030F0702030302020204" pitchFamily="66" charset="0"/>
              </a:rPr>
              <a:t>h</a:t>
            </a:r>
            <a:r>
              <a:rPr lang="en-IE" dirty="0" err="1">
                <a:solidFill>
                  <a:schemeClr val="tx2"/>
                </a:solidFill>
                <a:latin typeface="Comic Sans MS" panose="030F0702030302020204" pitchFamily="66" charset="0"/>
              </a:rPr>
              <a:t>eisigh</a:t>
            </a:r>
            <a:endParaRPr lang="en-IE" dirty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IE" dirty="0" err="1">
                <a:solidFill>
                  <a:srgbClr val="FF0000"/>
                </a:solidFill>
                <a:latin typeface="Comic Sans MS" panose="030F0702030302020204" pitchFamily="66" charset="0"/>
              </a:rPr>
              <a:t>d’</a:t>
            </a:r>
            <a:r>
              <a:rPr lang="en-IE" dirty="0" err="1">
                <a:solidFill>
                  <a:schemeClr val="tx2"/>
                </a:solidFill>
                <a:latin typeface="Comic Sans MS" panose="030F0702030302020204" pitchFamily="66" charset="0"/>
              </a:rPr>
              <a:t>éirigh</a:t>
            </a:r>
          </a:p>
          <a:p>
            <a:pPr>
              <a:spcBef>
                <a:spcPct val="50000"/>
              </a:spcBef>
            </a:pPr>
            <a:r>
              <a:rPr lang="en-IE" dirty="0" err="1">
                <a:solidFill>
                  <a:srgbClr val="FF0000"/>
                </a:solidFill>
                <a:latin typeface="Comic Sans MS" panose="030F0702030302020204" pitchFamily="66" charset="0"/>
              </a:rPr>
              <a:t>d</a:t>
            </a:r>
            <a:r>
              <a:rPr lang="en-IE" dirty="0" err="1">
                <a:solidFill>
                  <a:schemeClr val="tx2"/>
                </a:solidFill>
                <a:latin typeface="Comic Sans MS" panose="030F0702030302020204" pitchFamily="66" charset="0"/>
              </a:rPr>
              <a:t>’imigh</a:t>
            </a:r>
            <a:endParaRPr lang="en-IE" dirty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IE" dirty="0" err="1">
                <a:solidFill>
                  <a:srgbClr val="FF0000"/>
                </a:solidFill>
                <a:latin typeface="Comic Sans MS" panose="030F0702030302020204" pitchFamily="66" charset="0"/>
              </a:rPr>
              <a:t>d’</a:t>
            </a:r>
            <a:r>
              <a:rPr lang="en-IE" dirty="0" err="1">
                <a:solidFill>
                  <a:schemeClr val="tx2"/>
                </a:solidFill>
                <a:latin typeface="Comic Sans MS" panose="030F0702030302020204" pitchFamily="66" charset="0"/>
              </a:rPr>
              <a:t>fhoghlaim</a:t>
            </a:r>
          </a:p>
          <a:p>
            <a:pPr>
              <a:spcBef>
                <a:spcPct val="50000"/>
              </a:spcBef>
            </a:pPr>
            <a:r>
              <a:rPr lang="en-IE" dirty="0" err="1">
                <a:solidFill>
                  <a:srgbClr val="FF0000"/>
                </a:solidFill>
                <a:latin typeface="Comic Sans MS" panose="030F0702030302020204" pitchFamily="66" charset="0"/>
              </a:rPr>
              <a:t>d’</a:t>
            </a:r>
            <a:r>
              <a:rPr lang="en-IE" dirty="0" err="1">
                <a:solidFill>
                  <a:schemeClr val="tx2"/>
                </a:solidFill>
                <a:latin typeface="Comic Sans MS" panose="030F0702030302020204" pitchFamily="66" charset="0"/>
              </a:rPr>
              <a:t>oscail</a:t>
            </a:r>
            <a:endParaRPr lang="en-IE" dirty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IE" dirty="0" err="1">
                <a:solidFill>
                  <a:srgbClr val="FF0000"/>
                </a:solidFill>
                <a:latin typeface="Comic Sans MS" panose="030F0702030302020204" pitchFamily="66" charset="0"/>
              </a:rPr>
              <a:t>d’</a:t>
            </a:r>
            <a:r>
              <a:rPr lang="en-IE" dirty="0" err="1">
                <a:solidFill>
                  <a:schemeClr val="tx2"/>
                </a:solidFill>
                <a:latin typeface="Comic Sans MS" panose="030F0702030302020204" pitchFamily="66" charset="0"/>
              </a:rPr>
              <a:t>imir</a:t>
            </a:r>
            <a:endParaRPr lang="en-IE" dirty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IE" dirty="0" err="1">
                <a:solidFill>
                  <a:srgbClr val="FF0000"/>
                </a:solidFill>
                <a:latin typeface="Comic Sans MS" panose="030F0702030302020204" pitchFamily="66" charset="0"/>
              </a:rPr>
              <a:t>d’</a:t>
            </a:r>
            <a:r>
              <a:rPr lang="en-IE" dirty="0" err="1">
                <a:solidFill>
                  <a:schemeClr val="tx2"/>
                </a:solidFill>
                <a:latin typeface="Comic Sans MS" panose="030F0702030302020204" pitchFamily="66" charset="0"/>
              </a:rPr>
              <a:t>inis</a:t>
            </a:r>
            <a:endParaRPr lang="en-IE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8081989" y="908051"/>
            <a:ext cx="1871663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dirty="0" err="1">
                <a:latin typeface="Comic Sans MS" panose="030F0702030302020204" pitchFamily="66" charset="0"/>
              </a:rPr>
              <a:t>ceann</a:t>
            </a:r>
            <a:r>
              <a:rPr lang="en-IE" dirty="0" err="1">
                <a:solidFill>
                  <a:srgbClr val="FF0000"/>
                </a:solidFill>
                <a:latin typeface="Comic Sans MS" panose="030F0702030302020204" pitchFamily="66" charset="0"/>
              </a:rPr>
              <a:t>óidh</a:t>
            </a:r>
            <a:endParaRPr lang="en-IE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IE" dirty="0" err="1">
                <a:latin typeface="Comic Sans MS" panose="030F0702030302020204" pitchFamily="66" charset="0"/>
              </a:rPr>
              <a:t>tos</a:t>
            </a:r>
            <a:r>
              <a:rPr lang="en-IE" dirty="0" err="1">
                <a:solidFill>
                  <a:srgbClr val="FF0000"/>
                </a:solidFill>
                <a:latin typeface="Comic Sans MS" panose="030F0702030302020204" pitchFamily="66" charset="0"/>
              </a:rPr>
              <a:t>óidh</a:t>
            </a:r>
            <a:endParaRPr lang="en-IE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IE" dirty="0" err="1">
                <a:latin typeface="Comic Sans MS" panose="030F0702030302020204" pitchFamily="66" charset="0"/>
              </a:rPr>
              <a:t>críochn</a:t>
            </a:r>
            <a:r>
              <a:rPr lang="en-IE" dirty="0" err="1">
                <a:solidFill>
                  <a:srgbClr val="FF0000"/>
                </a:solidFill>
                <a:latin typeface="Comic Sans MS" panose="030F0702030302020204" pitchFamily="66" charset="0"/>
              </a:rPr>
              <a:t>óidh</a:t>
            </a:r>
            <a:endParaRPr lang="en-IE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IE" dirty="0" err="1">
                <a:latin typeface="Comic Sans MS" panose="030F0702030302020204" pitchFamily="66" charset="0"/>
              </a:rPr>
              <a:t>cruinn</a:t>
            </a:r>
            <a:r>
              <a:rPr lang="en-IE" dirty="0" err="1">
                <a:solidFill>
                  <a:srgbClr val="FF0000"/>
                </a:solidFill>
                <a:latin typeface="Comic Sans MS" panose="030F0702030302020204" pitchFamily="66" charset="0"/>
              </a:rPr>
              <a:t>eoidh</a:t>
            </a:r>
            <a:endParaRPr lang="en-IE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IE" dirty="0" err="1">
                <a:latin typeface="Comic Sans MS" panose="030F0702030302020204" pitchFamily="66" charset="0"/>
              </a:rPr>
              <a:t>deis</a:t>
            </a:r>
            <a:r>
              <a:rPr lang="en-IE" dirty="0" err="1">
                <a:solidFill>
                  <a:srgbClr val="FF0000"/>
                </a:solidFill>
                <a:latin typeface="Comic Sans MS" panose="030F0702030302020204" pitchFamily="66" charset="0"/>
              </a:rPr>
              <a:t>eoidh</a:t>
            </a:r>
            <a:endParaRPr lang="en-IE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IE" dirty="0" err="1">
                <a:latin typeface="Comic Sans MS" panose="030F0702030302020204" pitchFamily="66" charset="0"/>
              </a:rPr>
              <a:t>éir</a:t>
            </a:r>
            <a:r>
              <a:rPr lang="en-IE" dirty="0" err="1">
                <a:solidFill>
                  <a:srgbClr val="FF0000"/>
                </a:solidFill>
                <a:latin typeface="Comic Sans MS" panose="030F0702030302020204" pitchFamily="66" charset="0"/>
              </a:rPr>
              <a:t>eoidh</a:t>
            </a:r>
            <a:endParaRPr lang="en-IE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IE" dirty="0" err="1">
                <a:latin typeface="Comic Sans MS" panose="030F0702030302020204" pitchFamily="66" charset="0"/>
              </a:rPr>
              <a:t>im</a:t>
            </a:r>
            <a:r>
              <a:rPr lang="en-IE" dirty="0" err="1">
                <a:solidFill>
                  <a:srgbClr val="FF0000"/>
                </a:solidFill>
                <a:latin typeface="Comic Sans MS" panose="030F0702030302020204" pitchFamily="66" charset="0"/>
              </a:rPr>
              <a:t>eoidh</a:t>
            </a:r>
            <a:endParaRPr lang="en-IE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IE" dirty="0" err="1">
                <a:latin typeface="Comic Sans MS" panose="030F0702030302020204" pitchFamily="66" charset="0"/>
              </a:rPr>
              <a:t>foghlaim</a:t>
            </a:r>
            <a:r>
              <a:rPr lang="en-IE" dirty="0" err="1">
                <a:solidFill>
                  <a:srgbClr val="FF0000"/>
                </a:solidFill>
                <a:latin typeface="Comic Sans MS" panose="030F0702030302020204" pitchFamily="66" charset="0"/>
              </a:rPr>
              <a:t>eoidh</a:t>
            </a:r>
            <a:endParaRPr lang="en-IE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IE" dirty="0" err="1">
                <a:latin typeface="Comic Sans MS" panose="030F0702030302020204" pitchFamily="66" charset="0"/>
              </a:rPr>
              <a:t>oscl</a:t>
            </a:r>
            <a:r>
              <a:rPr lang="en-IE" dirty="0" err="1">
                <a:solidFill>
                  <a:srgbClr val="FF0000"/>
                </a:solidFill>
                <a:latin typeface="Comic Sans MS" panose="030F0702030302020204" pitchFamily="66" charset="0"/>
              </a:rPr>
              <a:t>óidh</a:t>
            </a:r>
            <a:endParaRPr lang="en-IE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IE" dirty="0" err="1">
                <a:latin typeface="Comic Sans MS" panose="030F0702030302020204" pitchFamily="66" charset="0"/>
              </a:rPr>
              <a:t>imr</a:t>
            </a:r>
            <a:r>
              <a:rPr lang="en-IE" dirty="0" err="1">
                <a:solidFill>
                  <a:srgbClr val="FF0000"/>
                </a:solidFill>
                <a:latin typeface="Comic Sans MS" panose="030F0702030302020204" pitchFamily="66" charset="0"/>
              </a:rPr>
              <a:t>eoidh</a:t>
            </a:r>
            <a:endParaRPr lang="en-IE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IE" dirty="0" err="1">
                <a:latin typeface="Comic Sans MS" panose="030F0702030302020204" pitchFamily="66" charset="0"/>
              </a:rPr>
              <a:t>ins</a:t>
            </a:r>
            <a:r>
              <a:rPr lang="en-IE" dirty="0" err="1">
                <a:solidFill>
                  <a:srgbClr val="FF0000"/>
                </a:solidFill>
                <a:latin typeface="Comic Sans MS" panose="030F0702030302020204" pitchFamily="66" charset="0"/>
              </a:rPr>
              <a:t>eoidh</a:t>
            </a:r>
            <a:endParaRPr lang="en-IE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endParaRPr lang="en-IE" dirty="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endParaRPr lang="en-IE" dirty="0">
              <a:latin typeface="Comic Sans MS" panose="030F0702030302020204" pitchFamily="66" charset="0"/>
            </a:endParaRP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2927351" y="188913"/>
            <a:ext cx="60499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b="1">
                <a:latin typeface="Comic Sans MS" panose="030F0702030302020204" pitchFamily="66" charset="0"/>
              </a:rPr>
              <a:t>Briathara</a:t>
            </a:r>
            <a:r>
              <a:rPr lang="en-IE" b="1" dirty="0">
                <a:latin typeface="Comic Sans MS" panose="030F0702030302020204" pitchFamily="66" charset="0"/>
              </a:rPr>
              <a:t> </a:t>
            </a:r>
            <a:r>
              <a:rPr lang="en-IE" b="1" dirty="0" err="1">
                <a:latin typeface="Comic Sans MS" panose="030F0702030302020204" pitchFamily="66" charset="0"/>
              </a:rPr>
              <a:t>Rialta</a:t>
            </a:r>
            <a:r>
              <a:rPr lang="en-IE" b="1" dirty="0">
                <a:latin typeface="Comic Sans MS" panose="030F0702030302020204" pitchFamily="66" charset="0"/>
              </a:rPr>
              <a:t>  a </a:t>
            </a:r>
            <a:r>
              <a:rPr lang="en-IE" b="1" dirty="0" err="1">
                <a:latin typeface="Comic Sans MS" panose="030F0702030302020204" pitchFamily="66" charset="0"/>
              </a:rPr>
              <a:t>chriochnaíonn</a:t>
            </a:r>
            <a:r>
              <a:rPr lang="en-IE" b="1" dirty="0">
                <a:latin typeface="Comic Sans MS" panose="030F0702030302020204" pitchFamily="66" charset="0"/>
              </a:rPr>
              <a:t> </a:t>
            </a:r>
            <a:r>
              <a:rPr lang="en-IE" b="1" dirty="0" err="1">
                <a:latin typeface="Comic Sans MS" panose="030F0702030302020204" pitchFamily="66" charset="0"/>
              </a:rPr>
              <a:t>ar</a:t>
            </a:r>
            <a:r>
              <a:rPr lang="en-IE" b="1" dirty="0">
                <a:latin typeface="Comic Sans MS" panose="030F0702030302020204" pitchFamily="66" charset="0"/>
              </a:rPr>
              <a:t>  -</a:t>
            </a:r>
            <a:r>
              <a:rPr lang="en-IE" b="1" dirty="0" err="1">
                <a:latin typeface="Comic Sans MS" panose="030F0702030302020204" pitchFamily="66" charset="0"/>
              </a:rPr>
              <a:t>igh</a:t>
            </a:r>
            <a:r>
              <a:rPr lang="en-IE" b="1" dirty="0">
                <a:latin typeface="Comic Sans MS" panose="030F0702030302020204" pitchFamily="66" charset="0"/>
              </a:rPr>
              <a:t>, - </a:t>
            </a:r>
            <a:r>
              <a:rPr lang="en-IE" b="1" dirty="0" err="1">
                <a:latin typeface="Comic Sans MS" panose="030F0702030302020204" pitchFamily="66" charset="0"/>
              </a:rPr>
              <a:t>aigh</a:t>
            </a:r>
            <a:endParaRPr lang="en-IE" b="1" dirty="0">
              <a:latin typeface="Comic Sans MS" panose="030F0702030302020204" pitchFamily="66" charset="0"/>
            </a:endParaRPr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1847850" y="549276"/>
            <a:ext cx="72723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1847850" y="620712"/>
            <a:ext cx="897504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460375">
              <a:spcBef>
                <a:spcPct val="50000"/>
              </a:spcBef>
              <a:tabLst>
                <a:tab pos="1524000" algn="ctr"/>
                <a:tab pos="3587750" algn="ctr"/>
                <a:tab pos="6191250" algn="ctr"/>
              </a:tabLst>
            </a:pPr>
            <a:r>
              <a:rPr lang="en-IE" sz="1600" dirty="0">
                <a:latin typeface="Comic Sans MS" panose="030F0702030302020204" pitchFamily="66" charset="0"/>
              </a:rPr>
              <a:t>	                             A. </a:t>
            </a:r>
            <a:r>
              <a:rPr lang="en-IE" sz="1600" dirty="0" err="1">
                <a:latin typeface="Comic Sans MS" panose="030F0702030302020204" pitchFamily="66" charset="0"/>
              </a:rPr>
              <a:t>Láithreach</a:t>
            </a:r>
            <a:r>
              <a:rPr lang="en-IE" sz="1600" dirty="0">
                <a:latin typeface="Comic Sans MS" panose="030F0702030302020204" pitchFamily="66" charset="0"/>
              </a:rPr>
              <a:t>	                     A. </a:t>
            </a:r>
            <a:r>
              <a:rPr lang="en-IE" sz="1600" dirty="0" err="1">
                <a:latin typeface="Comic Sans MS" panose="030F0702030302020204" pitchFamily="66" charset="0"/>
              </a:rPr>
              <a:t>Chaite</a:t>
            </a:r>
            <a:r>
              <a:rPr lang="en-IE" sz="1600" dirty="0">
                <a:latin typeface="Comic Sans MS" panose="030F0702030302020204" pitchFamily="66" charset="0"/>
              </a:rPr>
              <a:t>	                  </a:t>
            </a:r>
            <a:r>
              <a:rPr lang="en-IE" sz="1600" dirty="0" smtClean="0">
                <a:latin typeface="Comic Sans MS" panose="030F0702030302020204" pitchFamily="66" charset="0"/>
              </a:rPr>
              <a:t>A. </a:t>
            </a:r>
            <a:r>
              <a:rPr lang="en-IE" sz="1600" dirty="0" err="1" smtClean="0">
                <a:latin typeface="Comic Sans MS" panose="030F0702030302020204" pitchFamily="66" charset="0"/>
              </a:rPr>
              <a:t>Fháisteanach</a:t>
            </a:r>
            <a:endParaRPr lang="en-IE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066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7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7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07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07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07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7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0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0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0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0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0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0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0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0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0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0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0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0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0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0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07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307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3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30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30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30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30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30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30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4" dur="500"/>
                                        <p:tgtEl>
                                          <p:spTgt spid="30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30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4" dur="500"/>
                                        <p:tgtEl>
                                          <p:spTgt spid="30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9" dur="500"/>
                                        <p:tgtEl>
                                          <p:spTgt spid="308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1035</TotalTime>
  <Words>47</Words>
  <Application>Microsoft Office PowerPoint</Application>
  <PresentationFormat>Widescreen</PresentationFormat>
  <Paragraphs>49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Comic Sans MS</vt:lpstr>
      <vt:lpstr>Garamond</vt:lpstr>
      <vt:lpstr>Organic</vt:lpstr>
      <vt:lpstr>Briathra Rialta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Briathra Rialta</dc:title>
  <dc:creator>Declan  Donnelly</dc:creator>
  <cp:lastModifiedBy>D Donnelly</cp:lastModifiedBy>
  <cp:revision>8</cp:revision>
  <dcterms:created xsi:type="dcterms:W3CDTF">2017-07-12T12:22:11Z</dcterms:created>
  <dcterms:modified xsi:type="dcterms:W3CDTF">2017-08-16T14:35:30Z</dcterms:modified>
</cp:coreProperties>
</file>