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566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3.xml"/><Relationship Id="rId1" Type="http://schemas.openxmlformats.org/officeDocument/2006/relationships/slide" Target="../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7DD2CA-49B6-4DCD-B1F7-03C8F16F7E8B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0DE1FF-47B3-4831-99FB-CAC9018E807E}">
      <dgm:prSet phldrT="[Text]"/>
      <dgm:spPr/>
      <dgm:t>
        <a:bodyPr/>
        <a:lstStyle/>
        <a:p>
          <a:pPr algn="ctr"/>
          <a:r>
            <a:rPr lang="en-US" b="1" dirty="0" err="1" smtClean="0">
              <a:latin typeface="Comic Sans MS" panose="030F0702030302020204" pitchFamily="66" charset="0"/>
            </a:rPr>
            <a:t>ar</a:t>
          </a:r>
          <a:endParaRPr lang="en-US" b="1" dirty="0">
            <a:latin typeface="Comic Sans MS" panose="030F0702030302020204" pitchFamily="66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02CF451-EAB8-4A43-9BAF-E73134DE9283}" type="parTrans" cxnId="{B07C89A7-65EB-45E6-8CD7-019D6309E262}">
      <dgm:prSet/>
      <dgm:spPr/>
      <dgm:t>
        <a:bodyPr/>
        <a:lstStyle/>
        <a:p>
          <a:pPr algn="ctr"/>
          <a:endParaRPr lang="en-US"/>
        </a:p>
      </dgm:t>
    </dgm:pt>
    <dgm:pt modelId="{B122D401-FE8D-4780-BBF2-8E3FDA283813}" type="sibTrans" cxnId="{B07C89A7-65EB-45E6-8CD7-019D6309E262}">
      <dgm:prSet/>
      <dgm:spPr/>
      <dgm:t>
        <a:bodyPr/>
        <a:lstStyle/>
        <a:p>
          <a:pPr algn="ctr"/>
          <a:endParaRPr lang="en-US"/>
        </a:p>
      </dgm:t>
    </dgm:pt>
    <dgm:pt modelId="{2AD78BBD-A8F8-4A88-852E-41496FDD8E54}">
      <dgm:prSet phldrT="[Text]"/>
      <dgm:spPr/>
      <dgm:t>
        <a:bodyPr/>
        <a:lstStyle/>
        <a:p>
          <a:pPr algn="ctr"/>
          <a:r>
            <a:rPr lang="en-US" b="1" dirty="0" err="1" smtClean="0">
              <a:latin typeface="Comic Sans MS" panose="030F0702030302020204" pitchFamily="66" charset="0"/>
            </a:rPr>
            <a:t>faoi</a:t>
          </a:r>
          <a:endParaRPr lang="en-US" b="1" dirty="0">
            <a:latin typeface="Comic Sans MS" panose="030F0702030302020204" pitchFamily="66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FE59985-BE45-42E4-A249-0B552934829A}" type="parTrans" cxnId="{19D63B31-7F40-42C2-9689-7C96D6B85A7C}">
      <dgm:prSet/>
      <dgm:spPr/>
      <dgm:t>
        <a:bodyPr/>
        <a:lstStyle/>
        <a:p>
          <a:pPr algn="ctr"/>
          <a:endParaRPr lang="en-US"/>
        </a:p>
      </dgm:t>
    </dgm:pt>
    <dgm:pt modelId="{DB2B1EAA-9E89-49CD-9E64-07FD8D2EAF89}" type="sibTrans" cxnId="{19D63B31-7F40-42C2-9689-7C96D6B85A7C}">
      <dgm:prSet/>
      <dgm:spPr/>
      <dgm:t>
        <a:bodyPr/>
        <a:lstStyle/>
        <a:p>
          <a:pPr algn="ctr"/>
          <a:endParaRPr lang="en-US"/>
        </a:p>
      </dgm:t>
    </dgm:pt>
    <dgm:pt modelId="{1872A921-0893-4A03-9A7E-324D3606E596}">
      <dgm:prSet phldrT="[Text]"/>
      <dgm:spPr/>
      <dgm:t>
        <a:bodyPr/>
        <a:lstStyle/>
        <a:p>
          <a:pPr algn="ctr"/>
          <a:r>
            <a:rPr lang="en-US" b="1" dirty="0" smtClean="0">
              <a:latin typeface="Comic Sans MS" panose="030F0702030302020204" pitchFamily="66" charset="0"/>
            </a:rPr>
            <a:t>do</a:t>
          </a:r>
          <a:endParaRPr lang="en-US" b="1" dirty="0">
            <a:latin typeface="Comic Sans MS" panose="030F0702030302020204" pitchFamily="66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CD19168-26A0-4A58-ACAB-5B9F3DF05632}" type="parTrans" cxnId="{0C7C32E8-5B33-4168-8DE5-7988E814DBF6}">
      <dgm:prSet/>
      <dgm:spPr/>
      <dgm:t>
        <a:bodyPr/>
        <a:lstStyle/>
        <a:p>
          <a:pPr algn="ctr"/>
          <a:endParaRPr lang="en-US"/>
        </a:p>
      </dgm:t>
    </dgm:pt>
    <dgm:pt modelId="{B4B07E34-C447-4AD7-AF75-B60D7B29B8D9}" type="sibTrans" cxnId="{0C7C32E8-5B33-4168-8DE5-7988E814DBF6}">
      <dgm:prSet/>
      <dgm:spPr/>
      <dgm:t>
        <a:bodyPr/>
        <a:lstStyle/>
        <a:p>
          <a:pPr algn="ctr"/>
          <a:endParaRPr lang="en-US"/>
        </a:p>
      </dgm:t>
    </dgm:pt>
    <dgm:pt modelId="{43EEBF94-9723-4D97-8DCD-9CABE4C2432F}">
      <dgm:prSet phldrT="[Text]"/>
      <dgm:spPr/>
      <dgm:t>
        <a:bodyPr/>
        <a:lstStyle/>
        <a:p>
          <a:pPr algn="ctr"/>
          <a:r>
            <a:rPr lang="en-US" b="1" dirty="0" smtClean="0">
              <a:latin typeface="Comic Sans MS" panose="030F0702030302020204" pitchFamily="66" charset="0"/>
            </a:rPr>
            <a:t>le</a:t>
          </a:r>
          <a:endParaRPr lang="en-US" b="1" dirty="0">
            <a:latin typeface="Comic Sans MS" panose="030F0702030302020204" pitchFamily="66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1446846A-489C-485E-B78A-BE2A483DCED0}" type="parTrans" cxnId="{22BEBFDB-4CB7-41EE-A2C8-5042BDE49A47}">
      <dgm:prSet/>
      <dgm:spPr/>
      <dgm:t>
        <a:bodyPr/>
        <a:lstStyle/>
        <a:p>
          <a:pPr algn="ctr"/>
          <a:endParaRPr lang="en-US"/>
        </a:p>
      </dgm:t>
    </dgm:pt>
    <dgm:pt modelId="{C514FDCD-8E0E-46DD-9CA3-CA9EBB366557}" type="sibTrans" cxnId="{22BEBFDB-4CB7-41EE-A2C8-5042BDE49A47}">
      <dgm:prSet/>
      <dgm:spPr/>
      <dgm:t>
        <a:bodyPr/>
        <a:lstStyle/>
        <a:p>
          <a:pPr algn="ctr"/>
          <a:endParaRPr lang="en-US"/>
        </a:p>
      </dgm:t>
    </dgm:pt>
    <dgm:pt modelId="{DF527605-2E3B-4CDA-9CC5-F19FDB8D6489}">
      <dgm:prSet phldrT="[Text]"/>
      <dgm:spPr/>
      <dgm:t>
        <a:bodyPr/>
        <a:lstStyle/>
        <a:p>
          <a:pPr algn="ctr"/>
          <a:r>
            <a:rPr lang="en-US" b="1" dirty="0" err="1" smtClean="0">
              <a:latin typeface="Comic Sans MS" panose="030F0702030302020204" pitchFamily="66" charset="0"/>
            </a:rPr>
            <a:t>roimh</a:t>
          </a:r>
          <a:endParaRPr lang="en-US" b="1" dirty="0">
            <a:latin typeface="Comic Sans MS" panose="030F0702030302020204" pitchFamily="66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59F1F028-8F6E-407B-9B6F-7011F9C058B4}" type="parTrans" cxnId="{616BB3A5-D285-4A9B-901A-7E1D4C22615F}">
      <dgm:prSet/>
      <dgm:spPr/>
      <dgm:t>
        <a:bodyPr/>
        <a:lstStyle/>
        <a:p>
          <a:pPr algn="ctr"/>
          <a:endParaRPr lang="en-US"/>
        </a:p>
      </dgm:t>
    </dgm:pt>
    <dgm:pt modelId="{88D1DF5E-C1F8-4425-A87A-4273036E290A}" type="sibTrans" cxnId="{616BB3A5-D285-4A9B-901A-7E1D4C22615F}">
      <dgm:prSet/>
      <dgm:spPr/>
      <dgm:t>
        <a:bodyPr/>
        <a:lstStyle/>
        <a:p>
          <a:pPr algn="ctr"/>
          <a:endParaRPr lang="en-US"/>
        </a:p>
      </dgm:t>
    </dgm:pt>
    <dgm:pt modelId="{251DA610-9406-4F9D-AF11-094B4882CA82}">
      <dgm:prSet phldrT="[Text]"/>
      <dgm:spPr/>
      <dgm:t>
        <a:bodyPr/>
        <a:lstStyle/>
        <a:p>
          <a:pPr algn="ctr"/>
          <a:r>
            <a:rPr lang="en-US" b="1" dirty="0" err="1" smtClean="0">
              <a:latin typeface="Comic Sans MS" panose="030F0702030302020204" pitchFamily="66" charset="0"/>
            </a:rPr>
            <a:t>i</a:t>
          </a:r>
          <a:endParaRPr lang="en-US" b="1" dirty="0">
            <a:latin typeface="Comic Sans MS" panose="030F0702030302020204" pitchFamily="66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85BA49A1-BD0E-4D45-8F8B-EBB358FD5BE4}" type="parTrans" cxnId="{4A66FA8F-5D78-4C07-97B8-7F1041300446}">
      <dgm:prSet/>
      <dgm:spPr/>
      <dgm:t>
        <a:bodyPr/>
        <a:lstStyle/>
        <a:p>
          <a:pPr algn="ctr"/>
          <a:endParaRPr lang="en-US"/>
        </a:p>
      </dgm:t>
    </dgm:pt>
    <dgm:pt modelId="{C42CF696-A3F7-4281-B322-E43E05AEDAE0}" type="sibTrans" cxnId="{4A66FA8F-5D78-4C07-97B8-7F1041300446}">
      <dgm:prSet/>
      <dgm:spPr/>
      <dgm:t>
        <a:bodyPr/>
        <a:lstStyle/>
        <a:p>
          <a:pPr algn="ctr"/>
          <a:endParaRPr lang="en-US"/>
        </a:p>
      </dgm:t>
    </dgm:pt>
    <dgm:pt modelId="{81514AD5-32F5-4DCE-B771-F1BDF8AEA240}" type="pres">
      <dgm:prSet presAssocID="{647DD2CA-49B6-4DCD-B1F7-03C8F16F7E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FC6E64-0F47-49ED-8321-569EB08EE40B}" type="pres">
      <dgm:prSet presAssocID="{550DE1FF-47B3-4831-99FB-CAC9018E807E}" presName="parentText" presStyleLbl="node1" presStyleIdx="0" presStyleCnt="6" custLinFactNeighborX="-12500" custLinFactNeighborY="-642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4FBCBA-5BDE-4F1D-9426-2E2C4B940994}" type="pres">
      <dgm:prSet presAssocID="{B122D401-FE8D-4780-BBF2-8E3FDA283813}" presName="spacer" presStyleCnt="0"/>
      <dgm:spPr/>
    </dgm:pt>
    <dgm:pt modelId="{37E775AC-3F28-4B67-A257-36A7E14E29B4}" type="pres">
      <dgm:prSet presAssocID="{2AD78BBD-A8F8-4A88-852E-41496FDD8E5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64C4D-6DF4-4D9C-ACE9-EF0ECE2D0886}" type="pres">
      <dgm:prSet presAssocID="{DB2B1EAA-9E89-49CD-9E64-07FD8D2EAF89}" presName="spacer" presStyleCnt="0"/>
      <dgm:spPr/>
    </dgm:pt>
    <dgm:pt modelId="{66CEF0F0-6765-4CC0-A65B-5D529F3823D8}" type="pres">
      <dgm:prSet presAssocID="{1872A921-0893-4A03-9A7E-324D3606E59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7E57B0-B999-4036-AC23-9783F5BD788F}" type="pres">
      <dgm:prSet presAssocID="{B4B07E34-C447-4AD7-AF75-B60D7B29B8D9}" presName="spacer" presStyleCnt="0"/>
      <dgm:spPr/>
    </dgm:pt>
    <dgm:pt modelId="{E2D4898B-585D-4E4E-B62D-CCCE4AB4257A}" type="pres">
      <dgm:prSet presAssocID="{43EEBF94-9723-4D97-8DCD-9CABE4C2432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0C878F-E7D1-49A7-B348-C463E3990899}" type="pres">
      <dgm:prSet presAssocID="{C514FDCD-8E0E-46DD-9CA3-CA9EBB366557}" presName="spacer" presStyleCnt="0"/>
      <dgm:spPr/>
    </dgm:pt>
    <dgm:pt modelId="{1FF930B0-6812-40CA-A422-69CCD8EB7648}" type="pres">
      <dgm:prSet presAssocID="{DF527605-2E3B-4CDA-9CC5-F19FDB8D6489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C11DED-A805-4618-A4E4-55E3F08EDEAF}" type="pres">
      <dgm:prSet presAssocID="{88D1DF5E-C1F8-4425-A87A-4273036E290A}" presName="spacer" presStyleCnt="0"/>
      <dgm:spPr/>
    </dgm:pt>
    <dgm:pt modelId="{4D6D38D0-739C-4DDE-AD26-CEACC1932E34}" type="pres">
      <dgm:prSet presAssocID="{251DA610-9406-4F9D-AF11-094B4882CA8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78C144-91C4-42F5-BC62-D4528A68B803}" type="presOf" srcId="{647DD2CA-49B6-4DCD-B1F7-03C8F16F7E8B}" destId="{81514AD5-32F5-4DCE-B771-F1BDF8AEA240}" srcOrd="0" destOrd="0" presId="urn:microsoft.com/office/officeart/2005/8/layout/vList2"/>
    <dgm:cxn modelId="{BE77F74C-62CE-459B-9815-DF637BC729FB}" type="presOf" srcId="{2AD78BBD-A8F8-4A88-852E-41496FDD8E54}" destId="{37E775AC-3F28-4B67-A257-36A7E14E29B4}" srcOrd="0" destOrd="0" presId="urn:microsoft.com/office/officeart/2005/8/layout/vList2"/>
    <dgm:cxn modelId="{A2524BD9-74ED-4F44-ADF6-8F76A8274F15}" type="presOf" srcId="{251DA610-9406-4F9D-AF11-094B4882CA82}" destId="{4D6D38D0-739C-4DDE-AD26-CEACC1932E34}" srcOrd="0" destOrd="0" presId="urn:microsoft.com/office/officeart/2005/8/layout/vList2"/>
    <dgm:cxn modelId="{B07C89A7-65EB-45E6-8CD7-019D6309E262}" srcId="{647DD2CA-49B6-4DCD-B1F7-03C8F16F7E8B}" destId="{550DE1FF-47B3-4831-99FB-CAC9018E807E}" srcOrd="0" destOrd="0" parTransId="{E02CF451-EAB8-4A43-9BAF-E73134DE9283}" sibTransId="{B122D401-FE8D-4780-BBF2-8E3FDA283813}"/>
    <dgm:cxn modelId="{98CBD94E-2364-490D-A13D-2A1DFF17332E}" type="presOf" srcId="{550DE1FF-47B3-4831-99FB-CAC9018E807E}" destId="{6BFC6E64-0F47-49ED-8321-569EB08EE40B}" srcOrd="0" destOrd="0" presId="urn:microsoft.com/office/officeart/2005/8/layout/vList2"/>
    <dgm:cxn modelId="{0C7C32E8-5B33-4168-8DE5-7988E814DBF6}" srcId="{647DD2CA-49B6-4DCD-B1F7-03C8F16F7E8B}" destId="{1872A921-0893-4A03-9A7E-324D3606E596}" srcOrd="2" destOrd="0" parTransId="{ECD19168-26A0-4A58-ACAB-5B9F3DF05632}" sibTransId="{B4B07E34-C447-4AD7-AF75-B60D7B29B8D9}"/>
    <dgm:cxn modelId="{4A66FA8F-5D78-4C07-97B8-7F1041300446}" srcId="{647DD2CA-49B6-4DCD-B1F7-03C8F16F7E8B}" destId="{251DA610-9406-4F9D-AF11-094B4882CA82}" srcOrd="5" destOrd="0" parTransId="{85BA49A1-BD0E-4D45-8F8B-EBB358FD5BE4}" sibTransId="{C42CF696-A3F7-4281-B322-E43E05AEDAE0}"/>
    <dgm:cxn modelId="{616BB3A5-D285-4A9B-901A-7E1D4C22615F}" srcId="{647DD2CA-49B6-4DCD-B1F7-03C8F16F7E8B}" destId="{DF527605-2E3B-4CDA-9CC5-F19FDB8D6489}" srcOrd="4" destOrd="0" parTransId="{59F1F028-8F6E-407B-9B6F-7011F9C058B4}" sibTransId="{88D1DF5E-C1F8-4425-A87A-4273036E290A}"/>
    <dgm:cxn modelId="{22BEBFDB-4CB7-41EE-A2C8-5042BDE49A47}" srcId="{647DD2CA-49B6-4DCD-B1F7-03C8F16F7E8B}" destId="{43EEBF94-9723-4D97-8DCD-9CABE4C2432F}" srcOrd="3" destOrd="0" parTransId="{1446846A-489C-485E-B78A-BE2A483DCED0}" sibTransId="{C514FDCD-8E0E-46DD-9CA3-CA9EBB366557}"/>
    <dgm:cxn modelId="{19D63B31-7F40-42C2-9689-7C96D6B85A7C}" srcId="{647DD2CA-49B6-4DCD-B1F7-03C8F16F7E8B}" destId="{2AD78BBD-A8F8-4A88-852E-41496FDD8E54}" srcOrd="1" destOrd="0" parTransId="{1FE59985-BE45-42E4-A249-0B552934829A}" sibTransId="{DB2B1EAA-9E89-49CD-9E64-07FD8D2EAF89}"/>
    <dgm:cxn modelId="{9A17BCA9-40F3-4947-900F-FE7E47C9DBD7}" type="presOf" srcId="{43EEBF94-9723-4D97-8DCD-9CABE4C2432F}" destId="{E2D4898B-585D-4E4E-B62D-CCCE4AB4257A}" srcOrd="0" destOrd="0" presId="urn:microsoft.com/office/officeart/2005/8/layout/vList2"/>
    <dgm:cxn modelId="{CBA045AA-A3CC-45B5-9A51-7E4ED0F60AAA}" type="presOf" srcId="{1872A921-0893-4A03-9A7E-324D3606E596}" destId="{66CEF0F0-6765-4CC0-A65B-5D529F3823D8}" srcOrd="0" destOrd="0" presId="urn:microsoft.com/office/officeart/2005/8/layout/vList2"/>
    <dgm:cxn modelId="{88C80F3B-50BA-44FC-B704-955C18961AE9}" type="presOf" srcId="{DF527605-2E3B-4CDA-9CC5-F19FDB8D6489}" destId="{1FF930B0-6812-40CA-A422-69CCD8EB7648}" srcOrd="0" destOrd="0" presId="urn:microsoft.com/office/officeart/2005/8/layout/vList2"/>
    <dgm:cxn modelId="{3A52006D-8A85-40B9-A9D4-9991069EB93B}" type="presParOf" srcId="{81514AD5-32F5-4DCE-B771-F1BDF8AEA240}" destId="{6BFC6E64-0F47-49ED-8321-569EB08EE40B}" srcOrd="0" destOrd="0" presId="urn:microsoft.com/office/officeart/2005/8/layout/vList2"/>
    <dgm:cxn modelId="{FB6BEF96-AF0F-44F9-A43F-9C8544C77852}" type="presParOf" srcId="{81514AD5-32F5-4DCE-B771-F1BDF8AEA240}" destId="{114FBCBA-5BDE-4F1D-9426-2E2C4B940994}" srcOrd="1" destOrd="0" presId="urn:microsoft.com/office/officeart/2005/8/layout/vList2"/>
    <dgm:cxn modelId="{D04C3A4A-68C2-45B9-B66A-A8F1EB939A74}" type="presParOf" srcId="{81514AD5-32F5-4DCE-B771-F1BDF8AEA240}" destId="{37E775AC-3F28-4B67-A257-36A7E14E29B4}" srcOrd="2" destOrd="0" presId="urn:microsoft.com/office/officeart/2005/8/layout/vList2"/>
    <dgm:cxn modelId="{E47E0036-76EF-445F-9B78-65B0F16C5FE9}" type="presParOf" srcId="{81514AD5-32F5-4DCE-B771-F1BDF8AEA240}" destId="{25364C4D-6DF4-4D9C-ACE9-EF0ECE2D0886}" srcOrd="3" destOrd="0" presId="urn:microsoft.com/office/officeart/2005/8/layout/vList2"/>
    <dgm:cxn modelId="{9A56845E-6EAC-40D7-834B-042433553E37}" type="presParOf" srcId="{81514AD5-32F5-4DCE-B771-F1BDF8AEA240}" destId="{66CEF0F0-6765-4CC0-A65B-5D529F3823D8}" srcOrd="4" destOrd="0" presId="urn:microsoft.com/office/officeart/2005/8/layout/vList2"/>
    <dgm:cxn modelId="{D818C915-7446-483B-931A-0A0A25BD0127}" type="presParOf" srcId="{81514AD5-32F5-4DCE-B771-F1BDF8AEA240}" destId="{B37E57B0-B999-4036-AC23-9783F5BD788F}" srcOrd="5" destOrd="0" presId="urn:microsoft.com/office/officeart/2005/8/layout/vList2"/>
    <dgm:cxn modelId="{27DB3B06-550E-4646-AE16-DDBCBE291858}" type="presParOf" srcId="{81514AD5-32F5-4DCE-B771-F1BDF8AEA240}" destId="{E2D4898B-585D-4E4E-B62D-CCCE4AB4257A}" srcOrd="6" destOrd="0" presId="urn:microsoft.com/office/officeart/2005/8/layout/vList2"/>
    <dgm:cxn modelId="{7F4D3883-425A-438B-BA1D-1C48CCD5EA1E}" type="presParOf" srcId="{81514AD5-32F5-4DCE-B771-F1BDF8AEA240}" destId="{DB0C878F-E7D1-49A7-B348-C463E3990899}" srcOrd="7" destOrd="0" presId="urn:microsoft.com/office/officeart/2005/8/layout/vList2"/>
    <dgm:cxn modelId="{5D795275-8FDB-4B5E-9400-58C4D3E5992B}" type="presParOf" srcId="{81514AD5-32F5-4DCE-B771-F1BDF8AEA240}" destId="{1FF930B0-6812-40CA-A422-69CCD8EB7648}" srcOrd="8" destOrd="0" presId="urn:microsoft.com/office/officeart/2005/8/layout/vList2"/>
    <dgm:cxn modelId="{6A5BE440-7C29-48F5-8C70-94F4368F17E5}" type="presParOf" srcId="{81514AD5-32F5-4DCE-B771-F1BDF8AEA240}" destId="{67C11DED-A805-4618-A4E4-55E3F08EDEAF}" srcOrd="9" destOrd="0" presId="urn:microsoft.com/office/officeart/2005/8/layout/vList2"/>
    <dgm:cxn modelId="{9D443B39-D28B-4094-81BF-D0EEAC2E01E3}" type="presParOf" srcId="{81514AD5-32F5-4DCE-B771-F1BDF8AEA240}" destId="{4D6D38D0-739C-4DDE-AD26-CEACC1932E3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C6E64-0F47-49ED-8321-569EB08EE40B}">
      <dsp:nvSpPr>
        <dsp:cNvPr id="0" name=""/>
        <dsp:cNvSpPr/>
      </dsp:nvSpPr>
      <dsp:spPr>
        <a:xfrm>
          <a:off x="0" y="46549"/>
          <a:ext cx="1800200" cy="3422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>
              <a:latin typeface="Comic Sans MS" panose="030F0702030302020204" pitchFamily="66" charset="0"/>
            </a:rPr>
            <a:t>ar</a:t>
          </a:r>
          <a:endParaRPr lang="en-US" sz="1300" b="1" kern="1200" dirty="0">
            <a:latin typeface="Comic Sans MS" panose="030F0702030302020204" pitchFamily="66" charset="0"/>
          </a:endParaRPr>
        </a:p>
      </dsp:txBody>
      <dsp:txXfrm>
        <a:off x="16706" y="63255"/>
        <a:ext cx="1766788" cy="308813"/>
      </dsp:txXfrm>
    </dsp:sp>
    <dsp:sp modelId="{37E775AC-3F28-4B67-A257-36A7E14E29B4}">
      <dsp:nvSpPr>
        <dsp:cNvPr id="0" name=""/>
        <dsp:cNvSpPr/>
      </dsp:nvSpPr>
      <dsp:spPr>
        <a:xfrm>
          <a:off x="0" y="450287"/>
          <a:ext cx="1800200" cy="3422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>
              <a:latin typeface="Comic Sans MS" panose="030F0702030302020204" pitchFamily="66" charset="0"/>
            </a:rPr>
            <a:t>faoi</a:t>
          </a:r>
          <a:endParaRPr lang="en-US" sz="1300" b="1" kern="1200" dirty="0">
            <a:latin typeface="Comic Sans MS" panose="030F0702030302020204" pitchFamily="66" charset="0"/>
          </a:endParaRPr>
        </a:p>
      </dsp:txBody>
      <dsp:txXfrm>
        <a:off x="16706" y="466993"/>
        <a:ext cx="1766788" cy="308813"/>
      </dsp:txXfrm>
    </dsp:sp>
    <dsp:sp modelId="{66CEF0F0-6765-4CC0-A65B-5D529F3823D8}">
      <dsp:nvSpPr>
        <dsp:cNvPr id="0" name=""/>
        <dsp:cNvSpPr/>
      </dsp:nvSpPr>
      <dsp:spPr>
        <a:xfrm>
          <a:off x="0" y="829952"/>
          <a:ext cx="1800200" cy="3422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Comic Sans MS" panose="030F0702030302020204" pitchFamily="66" charset="0"/>
            </a:rPr>
            <a:t>do</a:t>
          </a:r>
          <a:endParaRPr lang="en-US" sz="1300" b="1" kern="1200" dirty="0">
            <a:latin typeface="Comic Sans MS" panose="030F0702030302020204" pitchFamily="66" charset="0"/>
          </a:endParaRPr>
        </a:p>
      </dsp:txBody>
      <dsp:txXfrm>
        <a:off x="16706" y="846658"/>
        <a:ext cx="1766788" cy="308813"/>
      </dsp:txXfrm>
    </dsp:sp>
    <dsp:sp modelId="{E2D4898B-585D-4E4E-B62D-CCCE4AB4257A}">
      <dsp:nvSpPr>
        <dsp:cNvPr id="0" name=""/>
        <dsp:cNvSpPr/>
      </dsp:nvSpPr>
      <dsp:spPr>
        <a:xfrm>
          <a:off x="0" y="1209617"/>
          <a:ext cx="1800200" cy="3422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Comic Sans MS" panose="030F0702030302020204" pitchFamily="66" charset="0"/>
            </a:rPr>
            <a:t>le</a:t>
          </a:r>
          <a:endParaRPr lang="en-US" sz="1300" b="1" kern="1200" dirty="0">
            <a:latin typeface="Comic Sans MS" panose="030F0702030302020204" pitchFamily="66" charset="0"/>
          </a:endParaRPr>
        </a:p>
      </dsp:txBody>
      <dsp:txXfrm>
        <a:off x="16706" y="1226323"/>
        <a:ext cx="1766788" cy="308813"/>
      </dsp:txXfrm>
    </dsp:sp>
    <dsp:sp modelId="{1FF930B0-6812-40CA-A422-69CCD8EB7648}">
      <dsp:nvSpPr>
        <dsp:cNvPr id="0" name=""/>
        <dsp:cNvSpPr/>
      </dsp:nvSpPr>
      <dsp:spPr>
        <a:xfrm>
          <a:off x="0" y="1589282"/>
          <a:ext cx="1800200" cy="3422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>
              <a:latin typeface="Comic Sans MS" panose="030F0702030302020204" pitchFamily="66" charset="0"/>
            </a:rPr>
            <a:t>roimh</a:t>
          </a:r>
          <a:endParaRPr lang="en-US" sz="1300" b="1" kern="1200" dirty="0">
            <a:latin typeface="Comic Sans MS" panose="030F0702030302020204" pitchFamily="66" charset="0"/>
          </a:endParaRPr>
        </a:p>
      </dsp:txBody>
      <dsp:txXfrm>
        <a:off x="16706" y="1605988"/>
        <a:ext cx="1766788" cy="308813"/>
      </dsp:txXfrm>
    </dsp:sp>
    <dsp:sp modelId="{4D6D38D0-739C-4DDE-AD26-CEACC1932E34}">
      <dsp:nvSpPr>
        <dsp:cNvPr id="0" name=""/>
        <dsp:cNvSpPr/>
      </dsp:nvSpPr>
      <dsp:spPr>
        <a:xfrm>
          <a:off x="0" y="1968947"/>
          <a:ext cx="1800200" cy="3422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>
              <a:latin typeface="Comic Sans MS" panose="030F0702030302020204" pitchFamily="66" charset="0"/>
            </a:rPr>
            <a:t>i</a:t>
          </a:r>
          <a:endParaRPr lang="en-US" sz="1300" b="1" kern="1200" dirty="0">
            <a:latin typeface="Comic Sans MS" panose="030F0702030302020204" pitchFamily="66" charset="0"/>
          </a:endParaRPr>
        </a:p>
      </dsp:txBody>
      <dsp:txXfrm>
        <a:off x="16706" y="1985653"/>
        <a:ext cx="1766788" cy="308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4848B-CE40-4C8E-AA82-BE9B1BA4B505}" type="datetimeFigureOut">
              <a:rPr lang="en-IE" smtClean="0"/>
              <a:t>31/07/2017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E2F9B-EB03-4832-A61A-674F31BBAE4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8337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E2F9B-EB03-4832-A61A-674F31BBAE44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189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6" y="-8468"/>
            <a:chExt cx="9171316" cy="687493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30456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6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6638635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-8466" y="-8468"/>
              <a:ext cx="863632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00E8B-0D90-4DC1-8BFD-0952643A72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61643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61AA0-91CB-42F4-9D63-794592C3D6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91922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57C38-1F76-4C91-A5C9-72C75E1362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67268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D1ADA-5D34-44E2-85C9-D0B08AC936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179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7E30D-B5D6-4A91-B14B-6636B0FF49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432972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E9AC6-4E61-40DA-A4DD-75C6938865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625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B8A71-1405-4C29-A58C-30240DF055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18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A8560-F640-43E5-B66B-4B17C96F89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2211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D3DDA-54AF-43F4-A4F2-A98A63F68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00974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5B527-D56B-4C34-9BD5-41A68FB488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660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CE529-2630-47DD-B648-ED454A8BD8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603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2D19F-B002-4AD2-8C66-FBD802A553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916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58920-AE66-46E9-947A-1189E4646C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4652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82756-5F75-4858-8EFE-AC4C19A061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535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102AE-E87F-49FC-B780-45EFD4757B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95656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09A03-EE47-4BA9-AB2D-082B878B54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046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17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55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34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4BFF7573-684F-4D15-A6C6-23FE3F4E3B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11" r:id="rId11"/>
    <p:sldLayoutId id="2147483706" r:id="rId12"/>
    <p:sldLayoutId id="2147483712" r:id="rId13"/>
    <p:sldLayoutId id="2147483707" r:id="rId14"/>
    <p:sldLayoutId id="2147483708" r:id="rId15"/>
    <p:sldLayoutId id="2147483709" r:id="rId16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sldNum="0" hd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dirty="0" err="1">
                <a:solidFill>
                  <a:schemeClr val="accent1"/>
                </a:solidFill>
                <a:latin typeface="Comic Sans MS" panose="030F0702030302020204" pitchFamily="66" charset="0"/>
                <a:ea typeface="+mj-ea"/>
                <a:cs typeface="+mj-cs"/>
              </a:rPr>
              <a:t>Forainmneacha</a:t>
            </a:r>
            <a:r>
              <a:rPr lang="en-IE" sz="3600" dirty="0">
                <a:solidFill>
                  <a:schemeClr val="accent1"/>
                </a:solidFill>
                <a:latin typeface="Comic Sans MS" panose="030F0702030302020204" pitchFamily="66" charset="0"/>
                <a:ea typeface="+mj-ea"/>
                <a:cs typeface="+mj-cs"/>
              </a:rPr>
              <a:t> </a:t>
            </a:r>
            <a:r>
              <a:rPr lang="en-IE" sz="3600" dirty="0" err="1">
                <a:solidFill>
                  <a:schemeClr val="accent1"/>
                </a:solidFill>
                <a:latin typeface="Comic Sans MS" panose="030F0702030302020204" pitchFamily="66" charset="0"/>
                <a:ea typeface="+mj-ea"/>
                <a:cs typeface="+mj-cs"/>
              </a:rPr>
              <a:t>Réamhfhoclacha</a:t>
            </a:r>
            <a:endParaRPr lang="en-IE" sz="3600" dirty="0">
              <a:solidFill>
                <a:schemeClr val="accent1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23537565"/>
              </p:ext>
            </p:extLst>
          </p:nvPr>
        </p:nvGraphicFramePr>
        <p:xfrm>
          <a:off x="2921000" y="3397324"/>
          <a:ext cx="1800200" cy="2381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21000" y="6248155"/>
            <a:ext cx="1800200" cy="609845"/>
          </a:xfrm>
        </p:spPr>
        <p:txBody>
          <a:bodyPr/>
          <a:lstStyle/>
          <a:p>
            <a:pPr algn="ctr">
              <a:defRPr/>
            </a:pPr>
            <a:r>
              <a:rPr lang="en-US" altLang="en-US" dirty="0" smtClean="0"/>
              <a:t>Declan Donnelly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73" y="6144244"/>
            <a:ext cx="1782427" cy="5258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1916832"/>
            <a:ext cx="6842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i="1" dirty="0" err="1" smtClean="0">
                <a:latin typeface="Comic Sans MS" panose="030F0702030302020204" pitchFamily="66" charset="0"/>
              </a:rPr>
              <a:t>Cliceáil</a:t>
            </a:r>
            <a:r>
              <a:rPr lang="en-IE" i="1" dirty="0" smtClean="0">
                <a:latin typeface="Comic Sans MS" panose="030F0702030302020204" pitchFamily="66" charset="0"/>
              </a:rPr>
              <a:t> </a:t>
            </a:r>
            <a:r>
              <a:rPr lang="en-IE" i="1" dirty="0" err="1" smtClean="0">
                <a:latin typeface="Comic Sans MS" panose="030F0702030302020204" pitchFamily="66" charset="0"/>
              </a:rPr>
              <a:t>ar</a:t>
            </a:r>
            <a:r>
              <a:rPr lang="en-IE" i="1" dirty="0" smtClean="0">
                <a:latin typeface="Comic Sans MS" panose="030F0702030302020204" pitchFamily="66" charset="0"/>
              </a:rPr>
              <a:t> an </a:t>
            </a:r>
            <a:r>
              <a:rPr lang="en-IE" i="1" dirty="0" err="1" smtClean="0">
                <a:latin typeface="Comic Sans MS" panose="030F0702030302020204" pitchFamily="66" charset="0"/>
              </a:rPr>
              <a:t>gcnaipe</a:t>
            </a:r>
            <a:r>
              <a:rPr lang="en-IE" i="1" dirty="0" smtClean="0">
                <a:latin typeface="Comic Sans MS" panose="030F0702030302020204" pitchFamily="66" charset="0"/>
              </a:rPr>
              <a:t> </a:t>
            </a:r>
            <a:r>
              <a:rPr lang="en-IE" i="1" dirty="0" err="1" smtClean="0">
                <a:latin typeface="Comic Sans MS" panose="030F0702030302020204" pitchFamily="66" charset="0"/>
              </a:rPr>
              <a:t>thíos</a:t>
            </a:r>
            <a:r>
              <a:rPr lang="en-IE" i="1" dirty="0" smtClean="0">
                <a:latin typeface="Comic Sans MS" panose="030F0702030302020204" pitchFamily="66" charset="0"/>
              </a:rPr>
              <a:t> </a:t>
            </a:r>
            <a:r>
              <a:rPr lang="en-IE" i="1" dirty="0" err="1" smtClean="0">
                <a:latin typeface="Comic Sans MS" panose="030F0702030302020204" pitchFamily="66" charset="0"/>
              </a:rPr>
              <a:t>chun</a:t>
            </a:r>
            <a:r>
              <a:rPr lang="en-IE" i="1" dirty="0" smtClean="0">
                <a:latin typeface="Comic Sans MS" panose="030F0702030302020204" pitchFamily="66" charset="0"/>
              </a:rPr>
              <a:t> an </a:t>
            </a:r>
            <a:r>
              <a:rPr lang="en-IE" i="1" dirty="0" err="1" smtClean="0">
                <a:latin typeface="Comic Sans MS" panose="030F0702030302020204" pitchFamily="66" charset="0"/>
              </a:rPr>
              <a:t>forainm</a:t>
            </a:r>
            <a:r>
              <a:rPr lang="en-IE" i="1" dirty="0" smtClean="0">
                <a:latin typeface="Comic Sans MS" panose="030F0702030302020204" pitchFamily="66" charset="0"/>
              </a:rPr>
              <a:t> </a:t>
            </a:r>
            <a:r>
              <a:rPr lang="en-IE" i="1" dirty="0" err="1" smtClean="0">
                <a:latin typeface="Comic Sans MS" panose="030F0702030302020204" pitchFamily="66" charset="0"/>
              </a:rPr>
              <a:t>réamhfhoclach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 smtClean="0">
                <a:latin typeface="Comic Sans MS" panose="030F0702030302020204" pitchFamily="66" charset="0"/>
              </a:rPr>
              <a:t>atá</a:t>
            </a:r>
            <a:r>
              <a:rPr lang="en-IE" i="1" dirty="0" smtClean="0">
                <a:latin typeface="Comic Sans MS" panose="030F0702030302020204" pitchFamily="66" charset="0"/>
              </a:rPr>
              <a:t> </a:t>
            </a:r>
            <a:r>
              <a:rPr lang="en-IE" i="1" dirty="0" err="1" smtClean="0">
                <a:latin typeface="Comic Sans MS" panose="030F0702030302020204" pitchFamily="66" charset="0"/>
              </a:rPr>
              <a:t>uait</a:t>
            </a:r>
            <a:r>
              <a:rPr lang="en-IE" i="1" dirty="0" smtClean="0">
                <a:latin typeface="Comic Sans MS" panose="030F0702030302020204" pitchFamily="66" charset="0"/>
              </a:rPr>
              <a:t> a  </a:t>
            </a:r>
            <a:r>
              <a:rPr lang="en-IE" i="1" dirty="0" err="1" smtClean="0">
                <a:latin typeface="Comic Sans MS" panose="030F0702030302020204" pitchFamily="66" charset="0"/>
              </a:rPr>
              <a:t>roghnú</a:t>
            </a:r>
            <a:r>
              <a:rPr lang="en-IE" i="1" dirty="0" smtClean="0">
                <a:latin typeface="Comic Sans MS" panose="030F0702030302020204" pitchFamily="66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i="1" dirty="0">
                <a:latin typeface="Comic Sans MS" panose="030F0702030302020204" pitchFamily="66" charset="0"/>
              </a:rPr>
              <a:t>I</a:t>
            </a:r>
            <a:r>
              <a:rPr lang="en-IE" i="1" dirty="0" smtClean="0">
                <a:latin typeface="Comic Sans MS" panose="030F0702030302020204" pitchFamily="66" charset="0"/>
              </a:rPr>
              <a:t>s </a:t>
            </a:r>
            <a:r>
              <a:rPr lang="en-IE" i="1" dirty="0" err="1">
                <a:latin typeface="Comic Sans MS" panose="030F0702030302020204" pitchFamily="66" charset="0"/>
              </a:rPr>
              <a:t>féidir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>
                <a:latin typeface="Comic Sans MS" panose="030F0702030302020204" pitchFamily="66" charset="0"/>
              </a:rPr>
              <a:t>na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 smtClean="0">
                <a:latin typeface="Comic Sans MS" panose="030F0702030302020204" pitchFamily="66" charset="0"/>
              </a:rPr>
              <a:t>forainmneacha</a:t>
            </a:r>
            <a:r>
              <a:rPr lang="en-IE" i="1" dirty="0" smtClean="0">
                <a:latin typeface="Comic Sans MS" panose="030F0702030302020204" pitchFamily="66" charset="0"/>
              </a:rPr>
              <a:t> </a:t>
            </a:r>
            <a:r>
              <a:rPr lang="en-IE" i="1" dirty="0" err="1">
                <a:latin typeface="Comic Sans MS" panose="030F0702030302020204" pitchFamily="66" charset="0"/>
              </a:rPr>
              <a:t>réamhfhoclacha</a:t>
            </a:r>
            <a:r>
              <a:rPr lang="en-IE" i="1" dirty="0">
                <a:latin typeface="Comic Sans MS" panose="030F0702030302020204" pitchFamily="66" charset="0"/>
              </a:rPr>
              <a:t> a </a:t>
            </a:r>
            <a:r>
              <a:rPr lang="en-IE" i="1" dirty="0" err="1">
                <a:latin typeface="Comic Sans MS" panose="030F0702030302020204" pitchFamily="66" charset="0"/>
              </a:rPr>
              <a:t>nochtú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>
                <a:latin typeface="Comic Sans MS" panose="030F0702030302020204" pitchFamily="66" charset="0"/>
              </a:rPr>
              <a:t>ceann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>
                <a:latin typeface="Comic Sans MS" panose="030F0702030302020204" pitchFamily="66" charset="0"/>
              </a:rPr>
              <a:t>ar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>
                <a:latin typeface="Comic Sans MS" panose="030F0702030302020204" pitchFamily="66" charset="0"/>
              </a:rPr>
              <a:t>cheann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>
                <a:latin typeface="Comic Sans MS" panose="030F0702030302020204" pitchFamily="66" charset="0"/>
              </a:rPr>
              <a:t>trí</a:t>
            </a:r>
            <a:r>
              <a:rPr lang="en-IE" i="1" dirty="0">
                <a:latin typeface="Comic Sans MS" panose="030F0702030302020204" pitchFamily="66" charset="0"/>
              </a:rPr>
              <a:t> </a:t>
            </a:r>
            <a:r>
              <a:rPr lang="en-IE" i="1" dirty="0" err="1">
                <a:latin typeface="Comic Sans MS" panose="030F0702030302020204" pitchFamily="66" charset="0"/>
              </a:rPr>
              <a:t>chliceáil</a:t>
            </a:r>
            <a:r>
              <a:rPr lang="en-IE" i="1" dirty="0">
                <a:latin typeface="Comic Sans MS" panose="030F0702030302020204" pitchFamily="66" charset="0"/>
              </a:rPr>
              <a:t> leis an </a:t>
            </a:r>
            <a:r>
              <a:rPr lang="en-IE" i="1" dirty="0" err="1">
                <a:latin typeface="Comic Sans MS" panose="030F0702030302020204" pitchFamily="66" charset="0"/>
              </a:rPr>
              <a:t>luchóg</a:t>
            </a:r>
            <a:endParaRPr lang="en-IE" i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b="1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2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1"/>
          <p:cNvSpPr>
            <a:spLocks noGrp="1" noChangeArrowheads="1"/>
          </p:cNvSpPr>
          <p:nvPr>
            <p:ph type="title"/>
          </p:nvPr>
        </p:nvSpPr>
        <p:spPr>
          <a:xfrm>
            <a:off x="514800" y="360000"/>
            <a:ext cx="6348413" cy="1320800"/>
          </a:xfrm>
        </p:spPr>
        <p:txBody>
          <a:bodyPr/>
          <a:lstStyle/>
          <a:p>
            <a:pPr>
              <a:tabLst>
                <a:tab pos="898525" algn="l"/>
                <a:tab pos="4310063" algn="l"/>
              </a:tabLst>
            </a:pPr>
            <a:r>
              <a:rPr lang="en-IE" altLang="en-US" dirty="0" smtClean="0">
                <a:latin typeface="Comic Sans MS" panose="030F0702030302020204" pitchFamily="66" charset="0"/>
              </a:rPr>
              <a:t>	</a:t>
            </a:r>
            <a:r>
              <a:rPr lang="en-IE" altLang="en-US" dirty="0" err="1">
                <a:latin typeface="Comic Sans MS" panose="030F0702030302020204" pitchFamily="66" charset="0"/>
              </a:rPr>
              <a:t>a</a:t>
            </a:r>
            <a:r>
              <a:rPr lang="en-IE" altLang="en-US" dirty="0" err="1" smtClean="0">
                <a:latin typeface="Comic Sans MS" panose="030F0702030302020204" pitchFamily="66" charset="0"/>
              </a:rPr>
              <a:t>r</a:t>
            </a:r>
            <a:r>
              <a:rPr lang="en-IE" altLang="en-US" dirty="0" smtClean="0">
                <a:latin typeface="Comic Sans MS" panose="030F0702030302020204" pitchFamily="66" charset="0"/>
              </a:rPr>
              <a:t> 	</a:t>
            </a:r>
            <a:r>
              <a:rPr lang="en-IE" altLang="en-US" dirty="0" err="1">
                <a:latin typeface="Comic Sans MS" panose="030F0702030302020204" pitchFamily="66" charset="0"/>
              </a:rPr>
              <a:t>f</a:t>
            </a:r>
            <a:r>
              <a:rPr lang="en-IE" altLang="en-US" dirty="0" err="1" smtClean="0">
                <a:latin typeface="Comic Sans MS" panose="030F0702030302020204" pitchFamily="66" charset="0"/>
              </a:rPr>
              <a:t>aoi</a:t>
            </a:r>
            <a:endParaRPr lang="en-US" altLang="en-US" dirty="0" smtClean="0">
              <a:latin typeface="Comic Sans MS" panose="030F0702030302020204" pitchFamily="66" charset="0"/>
            </a:endParaRPr>
          </a:p>
        </p:txBody>
      </p:sp>
      <p:sp>
        <p:nvSpPr>
          <p:cNvPr id="2060" name="Rectangle 12"/>
          <p:cNvSpPr>
            <a:spLocks noGrp="1" noChangeArrowheads="1"/>
          </p:cNvSpPr>
          <p:nvPr>
            <p:ph sz="half" idx="1"/>
          </p:nvPr>
        </p:nvSpPr>
        <p:spPr>
          <a:xfrm>
            <a:off x="896938" y="1196752"/>
            <a:ext cx="2019300" cy="3879850"/>
          </a:xfrm>
        </p:spPr>
        <p:txBody>
          <a:bodyPr/>
          <a:lstStyle/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orm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smtClean="0">
                <a:latin typeface="Comic Sans MS" panose="030F0702030302020204" pitchFamily="66" charset="0"/>
              </a:rPr>
              <a:t>ort</a:t>
            </a:r>
          </a:p>
          <a:p>
            <a:r>
              <a:rPr lang="en-IE" altLang="en-US" sz="2800" dirty="0" smtClean="0">
                <a:latin typeface="Comic Sans MS" panose="030F0702030302020204" pitchFamily="66" charset="0"/>
              </a:rPr>
              <a:t>air</a:t>
            </a: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uirthi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orainn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oraibh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orthú</a:t>
            </a:r>
            <a:endParaRPr lang="en-US" alt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068" name="Rectangle 20"/>
          <p:cNvSpPr>
            <a:spLocks noGrp="1" noChangeArrowheads="1"/>
          </p:cNvSpPr>
          <p:nvPr>
            <p:ph sz="half" idx="2"/>
          </p:nvPr>
        </p:nvSpPr>
        <p:spPr>
          <a:xfrm>
            <a:off x="4643438" y="1196752"/>
            <a:ext cx="1927225" cy="3879850"/>
          </a:xfrm>
        </p:spPr>
        <p:txBody>
          <a:bodyPr/>
          <a:lstStyle/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fúm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fút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faoi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fuithi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fúinn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fúibh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fúthú</a:t>
            </a:r>
            <a:endParaRPr lang="en-US" altLang="en-US" sz="2800" dirty="0" smtClean="0">
              <a:latin typeface="Comic Sans MS" panose="030F0702030302020204" pitchFamily="66" charset="0"/>
            </a:endParaRPr>
          </a:p>
          <a:p>
            <a:endParaRPr lang="en-US" alt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4" name="Right Arrow 3">
            <a:hlinkClick r:id="" action="ppaction://hlinkshowjump?jump=nextslide"/>
          </p:cNvPr>
          <p:cNvSpPr/>
          <p:nvPr/>
        </p:nvSpPr>
        <p:spPr>
          <a:xfrm>
            <a:off x="5232400" y="5199313"/>
            <a:ext cx="1548000" cy="7200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 err="1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</a:t>
            </a:r>
            <a:r>
              <a:rPr lang="en-IE" dirty="0" err="1">
                <a:latin typeface="Comic Sans MS" panose="030F0702030302020204" pitchFamily="66" charset="0"/>
              </a:rPr>
              <a:t>aghaidh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6" name="Left Arrow 5">
            <a:hlinkClick r:id="" action="ppaction://hlinkshowjump?jump=previousslide"/>
          </p:cNvPr>
          <p:cNvSpPr/>
          <p:nvPr/>
        </p:nvSpPr>
        <p:spPr>
          <a:xfrm>
            <a:off x="609600" y="5199745"/>
            <a:ext cx="1547813" cy="719137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 err="1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</a:t>
            </a:r>
            <a:r>
              <a:rPr lang="en-IE" dirty="0" err="1">
                <a:latin typeface="Comic Sans MS" panose="030F0702030302020204" pitchFamily="66" charset="0"/>
              </a:rPr>
              <a:t>ais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71800" y="6381328"/>
            <a:ext cx="1152128" cy="476672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/>
              <a:t>Declan Donnelly</a:t>
            </a: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73" y="6144244"/>
            <a:ext cx="1782427" cy="5258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744538" y="1268760"/>
            <a:ext cx="2314575" cy="37004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dom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duit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dó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di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dúinn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daoibh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dóibh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575175" y="1268760"/>
            <a:ext cx="2157413" cy="387985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liom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leat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leis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lei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linn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libh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IE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leo</a:t>
            </a:r>
            <a:endParaRPr lang="en-IE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en-US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148" name="Rectangle 11"/>
          <p:cNvSpPr txBox="1">
            <a:spLocks noChangeArrowheads="1"/>
          </p:cNvSpPr>
          <p:nvPr/>
        </p:nvSpPr>
        <p:spPr bwMode="auto">
          <a:xfrm>
            <a:off x="431987" y="405447"/>
            <a:ext cx="6348413" cy="86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tabLst>
                <a:tab pos="620713" algn="l"/>
                <a:tab pos="4213225" algn="l"/>
              </a:tabLst>
            </a:pPr>
            <a:r>
              <a:rPr lang="en-IE" altLang="en-US" sz="3600" dirty="0">
                <a:solidFill>
                  <a:schemeClr val="accent1"/>
                </a:solidFill>
              </a:rPr>
              <a:t>	</a:t>
            </a:r>
            <a:r>
              <a:rPr lang="en-IE" altLang="en-US" sz="3600" dirty="0">
                <a:solidFill>
                  <a:schemeClr val="accent1"/>
                </a:solidFill>
                <a:latin typeface="Comic Sans MS" panose="030F0702030302020204" pitchFamily="66" charset="0"/>
              </a:rPr>
              <a:t>d</a:t>
            </a:r>
            <a:r>
              <a:rPr lang="en-IE" altLang="en-US" sz="36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o</a:t>
            </a:r>
            <a:r>
              <a:rPr lang="en-IE" altLang="en-US" sz="3600" dirty="0" smtClean="0">
                <a:solidFill>
                  <a:schemeClr val="accent1"/>
                </a:solidFill>
              </a:rPr>
              <a:t>	</a:t>
            </a:r>
            <a:r>
              <a:rPr lang="en-IE" altLang="en-US" sz="36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le</a:t>
            </a:r>
            <a:endParaRPr lang="en-US" altLang="en-US" sz="36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ight Arrow 9">
            <a:hlinkClick r:id="" action="ppaction://hlinkshowjump?jump=nextslide"/>
          </p:cNvPr>
          <p:cNvSpPr/>
          <p:nvPr/>
        </p:nvSpPr>
        <p:spPr>
          <a:xfrm>
            <a:off x="5151610" y="5085184"/>
            <a:ext cx="1548000" cy="7200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 err="1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</a:t>
            </a:r>
            <a:r>
              <a:rPr lang="en-IE" dirty="0" err="1">
                <a:latin typeface="Comic Sans MS" panose="030F0702030302020204" pitchFamily="66" charset="0"/>
              </a:rPr>
              <a:t>aghaidh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Left Arrow 2">
            <a:hlinkClick r:id="" action="ppaction://hlinkshowjump?jump=previousslide"/>
          </p:cNvPr>
          <p:cNvSpPr/>
          <p:nvPr/>
        </p:nvSpPr>
        <p:spPr>
          <a:xfrm>
            <a:off x="539552" y="5085615"/>
            <a:ext cx="1547813" cy="719137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 err="1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</a:t>
            </a:r>
            <a:r>
              <a:rPr lang="en-IE" dirty="0" err="1">
                <a:latin typeface="Comic Sans MS" panose="030F0702030302020204" pitchFamily="66" charset="0"/>
              </a:rPr>
              <a:t>ais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453336"/>
            <a:ext cx="4622800" cy="365125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/>
              <a:t>Declan Donnelly</a:t>
            </a:r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73" y="6144244"/>
            <a:ext cx="1782427" cy="5258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969963" y="1196752"/>
            <a:ext cx="2449512" cy="3881437"/>
          </a:xfrm>
        </p:spPr>
        <p:txBody>
          <a:bodyPr/>
          <a:lstStyle/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romham</a:t>
            </a:r>
            <a:r>
              <a:rPr lang="en-IE" altLang="en-US" sz="2800" dirty="0" smtClean="0">
                <a:latin typeface="Comic Sans MS" panose="030F0702030302020204" pitchFamily="66" charset="0"/>
              </a:rPr>
              <a:t>	</a:t>
            </a: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romhat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roimhe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roimpi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romhainn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romhaibh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rompu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endParaRPr lang="en-US" alt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518025" y="1196752"/>
            <a:ext cx="1925638" cy="3881437"/>
          </a:xfrm>
        </p:spPr>
        <p:txBody>
          <a:bodyPr/>
          <a:lstStyle/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ionaim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ionat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ann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smtClean="0">
                <a:latin typeface="Comic Sans MS" panose="030F0702030302020204" pitchFamily="66" charset="0"/>
              </a:rPr>
              <a:t>inti</a:t>
            </a: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ionainn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ionaibh</a:t>
            </a:r>
            <a:endParaRPr lang="en-IE" altLang="en-US" sz="2800" dirty="0" smtClean="0">
              <a:latin typeface="Comic Sans MS" panose="030F0702030302020204" pitchFamily="66" charset="0"/>
            </a:endParaRPr>
          </a:p>
          <a:p>
            <a:r>
              <a:rPr lang="en-IE" altLang="en-US" sz="2800" dirty="0" err="1" smtClean="0">
                <a:latin typeface="Comic Sans MS" panose="030F0702030302020204" pitchFamily="66" charset="0"/>
              </a:rPr>
              <a:t>iontú</a:t>
            </a:r>
            <a:endParaRPr lang="en-US" alt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7172" name="Rectangle 11"/>
          <p:cNvSpPr>
            <a:spLocks noGrp="1" noChangeArrowheads="1"/>
          </p:cNvSpPr>
          <p:nvPr>
            <p:ph type="title"/>
          </p:nvPr>
        </p:nvSpPr>
        <p:spPr>
          <a:xfrm>
            <a:off x="609600" y="360000"/>
            <a:ext cx="6348413" cy="764744"/>
          </a:xfrm>
        </p:spPr>
        <p:txBody>
          <a:bodyPr/>
          <a:lstStyle/>
          <a:p>
            <a:pPr>
              <a:tabLst>
                <a:tab pos="719138" algn="l"/>
                <a:tab pos="4213225" algn="l"/>
              </a:tabLst>
            </a:pPr>
            <a:r>
              <a:rPr lang="en-IE" altLang="en-US" dirty="0" smtClean="0"/>
              <a:t>	</a:t>
            </a:r>
            <a:r>
              <a:rPr lang="en-IE" altLang="en-US" dirty="0" err="1">
                <a:latin typeface="Comic Sans MS" panose="030F0702030302020204" pitchFamily="66" charset="0"/>
              </a:rPr>
              <a:t>r</a:t>
            </a:r>
            <a:r>
              <a:rPr lang="en-IE" altLang="en-US" dirty="0" err="1" smtClean="0">
                <a:latin typeface="Comic Sans MS" panose="030F0702030302020204" pitchFamily="66" charset="0"/>
              </a:rPr>
              <a:t>oimh</a:t>
            </a:r>
            <a:r>
              <a:rPr lang="en-IE" altLang="en-US" dirty="0" smtClean="0"/>
              <a:t>	</a:t>
            </a:r>
            <a:r>
              <a:rPr lang="en-IE" altLang="en-US" dirty="0" err="1" smtClean="0">
                <a:latin typeface="Comic Sans MS" panose="030F0702030302020204" pitchFamily="66" charset="0"/>
              </a:rPr>
              <a:t>i</a:t>
            </a:r>
            <a:endParaRPr lang="en-US" altLang="en-US" dirty="0" smtClean="0">
              <a:latin typeface="Comic Sans MS" panose="030F0702030302020204" pitchFamily="66" charset="0"/>
            </a:endParaRPr>
          </a:p>
        </p:txBody>
      </p:sp>
      <p:sp>
        <p:nvSpPr>
          <p:cNvPr id="8" name="Left Arrow 7">
            <a:hlinkClick r:id="" action="ppaction://hlinkshowjump?jump=previousslide"/>
          </p:cNvPr>
          <p:cNvSpPr/>
          <p:nvPr/>
        </p:nvSpPr>
        <p:spPr>
          <a:xfrm>
            <a:off x="457200" y="5301208"/>
            <a:ext cx="1547813" cy="719138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 err="1">
                <a:latin typeface="Comic Sans MS" panose="030F0702030302020204" pitchFamily="66" charset="0"/>
              </a:rPr>
              <a:t>Ar</a:t>
            </a:r>
            <a:r>
              <a:rPr lang="en-IE" dirty="0">
                <a:latin typeface="Comic Sans MS" panose="030F0702030302020204" pitchFamily="66" charset="0"/>
              </a:rPr>
              <a:t> </a:t>
            </a:r>
            <a:r>
              <a:rPr lang="en-IE" dirty="0" err="1">
                <a:latin typeface="Comic Sans MS" panose="030F0702030302020204" pitchFamily="66" charset="0"/>
              </a:rPr>
              <a:t>ais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2" name="Action Button: Home 1">
            <a:hlinkClick r:id="" action="ppaction://hlinkshowjump?jump=firstslide" highlightClick="1"/>
          </p:cNvPr>
          <p:cNvSpPr/>
          <p:nvPr/>
        </p:nvSpPr>
        <p:spPr>
          <a:xfrm>
            <a:off x="5004048" y="5301208"/>
            <a:ext cx="1008112" cy="59585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448251"/>
            <a:ext cx="2306216" cy="409749"/>
          </a:xfrm>
        </p:spPr>
        <p:txBody>
          <a:bodyPr/>
          <a:lstStyle/>
          <a:p>
            <a:pPr>
              <a:defRPr/>
            </a:pPr>
            <a:r>
              <a:rPr lang="en-US" altLang="en-US" smtClean="0"/>
              <a:t>Declan Donnelly</a:t>
            </a:r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73" y="6144244"/>
            <a:ext cx="1782427" cy="5258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216</TotalTime>
  <Words>92</Words>
  <Application>Microsoft Office PowerPoint</Application>
  <PresentationFormat>On-screen Show (4:3)</PresentationFormat>
  <Paragraphs>64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Comic Sans MS</vt:lpstr>
      <vt:lpstr>Trebuchet MS</vt:lpstr>
      <vt:lpstr>Wingdings 3</vt:lpstr>
      <vt:lpstr>Facet</vt:lpstr>
      <vt:lpstr>PowerPoint Presentation</vt:lpstr>
      <vt:lpstr> ar  faoi</vt:lpstr>
      <vt:lpstr>PowerPoint Presentation</vt:lpstr>
      <vt:lpstr> roimh i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Forainmeacha</dc:title>
  <dc:creator>Administrator</dc:creator>
  <cp:lastModifiedBy>D Donnelly</cp:lastModifiedBy>
  <cp:revision>29</cp:revision>
  <dcterms:created xsi:type="dcterms:W3CDTF">2006-07-13T20:29:46Z</dcterms:created>
  <dcterms:modified xsi:type="dcterms:W3CDTF">2017-07-31T13:49:29Z</dcterms:modified>
</cp:coreProperties>
</file>