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721"/>
  </p:normalViewPr>
  <p:slideViewPr>
    <p:cSldViewPr snapToGrid="0" snapToObjects="1">
      <p:cViewPr varScale="1">
        <p:scale>
          <a:sx n="101" d="100"/>
          <a:sy n="101" d="100"/>
        </p:scale>
        <p:origin x="14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3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5" Type="http://schemas.openxmlformats.org/officeDocument/2006/relationships/slide" Target="slide29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22192" y="474820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784034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2800350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24525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10374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2809919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22350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1691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15385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35551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52975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938416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7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4483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71472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814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20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99026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02958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2 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7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373055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8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24</a:t>
            </a:r>
          </a:p>
          <a:p>
            <a:r>
              <a:rPr lang="en-US" sz="4400" dirty="0" smtClean="0"/>
              <a:t>Q2 = 8</a:t>
            </a:r>
          </a:p>
          <a:p>
            <a:r>
              <a:rPr lang="en-US" sz="4400" dirty="0" smtClean="0"/>
              <a:t>Q3 = 12</a:t>
            </a:r>
          </a:p>
          <a:p>
            <a:r>
              <a:rPr lang="en-US" sz="4400" dirty="0" smtClean="0"/>
              <a:t>Q4 = 16</a:t>
            </a:r>
          </a:p>
          <a:p>
            <a:r>
              <a:rPr lang="en-US" sz="4400" dirty="0" smtClean="0"/>
              <a:t>Q5 = 20</a:t>
            </a:r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22</a:t>
            </a:r>
          </a:p>
          <a:p>
            <a:r>
              <a:rPr lang="en-US" sz="4400" dirty="0" smtClean="0"/>
              <a:t>Q8    = 2</a:t>
            </a:r>
          </a:p>
          <a:p>
            <a:r>
              <a:rPr lang="en-US" sz="4400" dirty="0" smtClean="0"/>
              <a:t>Q9    = 6</a:t>
            </a:r>
          </a:p>
          <a:p>
            <a:r>
              <a:rPr lang="en-US" sz="4400" dirty="0" smtClean="0"/>
              <a:t>Q10  = 10</a:t>
            </a:r>
          </a:p>
          <a:p>
            <a:r>
              <a:rPr lang="en-US" sz="4400" dirty="0" smtClean="0"/>
              <a:t>Q11  = 18</a:t>
            </a:r>
          </a:p>
          <a:p>
            <a:r>
              <a:rPr lang="en-US" sz="4400" dirty="0" smtClean="0"/>
              <a:t>Q12  = 4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2 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6198" y="422942"/>
            <a:ext cx="382905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0   = 0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   = 2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2   = 4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3   = 6</a:t>
            </a:r>
          </a:p>
          <a:p>
            <a:pPr marL="514350" indent="-514350">
              <a:buAutoNum type="arabicPlain" startAt="2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4   = 8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2 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x  5   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=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</a:p>
          <a:p>
            <a:pPr marL="514350" indent="-514350">
              <a:buAutoNum type="arabicPlain" startAt="2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6   = 12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2 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x  7   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=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12</a:t>
            </a:r>
          </a:p>
          <a:p>
            <a:pPr marL="514350" indent="-514350">
              <a:buAutoNum type="arabicPlain" startAt="2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8   = 16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2 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x  9   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=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18</a:t>
            </a:r>
            <a:endParaRPr lang="en-US" sz="2700" dirty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10  = 20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11   = 22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12  = 24</a:t>
            </a:r>
            <a:endParaRPr lang="en-US" sz="27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0298" y="422942"/>
            <a:ext cx="382905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0   = 0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   = 2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2   = 4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3   = 6</a:t>
            </a:r>
          </a:p>
          <a:p>
            <a:pPr marL="514350" indent="-514350">
              <a:buAutoNum type="arabicPlain" startAt="2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4   = 8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2 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x  5   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=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</a:p>
          <a:p>
            <a:pPr marL="514350" indent="-514350">
              <a:buAutoNum type="arabicPlain" startAt="2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6   = 12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2 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x  7   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=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12</a:t>
            </a:r>
          </a:p>
          <a:p>
            <a:pPr marL="514350" indent="-514350">
              <a:buAutoNum type="arabicPlain" startAt="2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8   = 16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2 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x  9   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= 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18</a:t>
            </a:r>
            <a:endParaRPr lang="en-US" sz="2700" dirty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10  = 20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11   = 22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2   x  12  = 24</a:t>
            </a:r>
            <a:endParaRPr lang="en-US" sz="27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4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5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6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3296</Words>
  <Application>Microsoft Office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Century Gothic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14</cp:revision>
  <cp:lastPrinted>2017-07-25T00:01:41Z</cp:lastPrinted>
  <dcterms:created xsi:type="dcterms:W3CDTF">2017-07-24T22:32:58Z</dcterms:created>
  <dcterms:modified xsi:type="dcterms:W3CDTF">2017-07-25T10:00:06Z</dcterms:modified>
</cp:coreProperties>
</file>