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258" r:id="rId2"/>
    <p:sldId id="256" r:id="rId3"/>
    <p:sldId id="259" r:id="rId4"/>
    <p:sldId id="272" r:id="rId5"/>
    <p:sldId id="260" r:id="rId6"/>
    <p:sldId id="273" r:id="rId7"/>
    <p:sldId id="261" r:id="rId8"/>
    <p:sldId id="274" r:id="rId9"/>
    <p:sldId id="262" r:id="rId10"/>
    <p:sldId id="275" r:id="rId11"/>
    <p:sldId id="263" r:id="rId12"/>
    <p:sldId id="276" r:id="rId13"/>
    <p:sldId id="264" r:id="rId14"/>
    <p:sldId id="277" r:id="rId15"/>
    <p:sldId id="265" r:id="rId16"/>
    <p:sldId id="278" r:id="rId17"/>
    <p:sldId id="266" r:id="rId18"/>
    <p:sldId id="279" r:id="rId19"/>
    <p:sldId id="267" r:id="rId20"/>
    <p:sldId id="280" r:id="rId21"/>
    <p:sldId id="268" r:id="rId22"/>
    <p:sldId id="281" r:id="rId23"/>
    <p:sldId id="269" r:id="rId24"/>
    <p:sldId id="282" r:id="rId25"/>
    <p:sldId id="270" r:id="rId26"/>
    <p:sldId id="283" r:id="rId27"/>
    <p:sldId id="271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257" r:id="rId47"/>
    <p:sldId id="303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0096FF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721"/>
  </p:normalViewPr>
  <p:slideViewPr>
    <p:cSldViewPr snapToGrid="0" snapToObjects="1">
      <p:cViewPr varScale="1">
        <p:scale>
          <a:sx n="101" d="100"/>
          <a:sy n="101" d="100"/>
        </p:scale>
        <p:origin x="14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7502F-BE07-9645-BC6F-A95D475E21F9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A4E06-97BE-624F-9CFE-4C94BEAD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5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033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60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472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1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4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15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95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53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12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slide" Target="slide4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search/resource/entity/show/Lre/2383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44.xml"/><Relationship Id="rId5" Type="http://schemas.openxmlformats.org/officeDocument/2006/relationships/slide" Target="slide29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5763" y="300038"/>
            <a:ext cx="10901363" cy="60007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3639" y="1465940"/>
            <a:ext cx="6867842" cy="280076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Multiplication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3 x …</a:t>
            </a:r>
            <a:endParaRPr lang="en-IE" sz="8800" b="1" spc="5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93006" y="4405381"/>
            <a:ext cx="9286875" cy="13476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Print the Multiplication table for each student. </a:t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Play the quiz.</a:t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Students can use the flash-cards to revise multiplication times table.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8" name="Pentagon 7">
            <a:hlinkClick r:id="" action="ppaction://hlinkshowjump?jump=nextslide"/>
          </p:cNvPr>
          <p:cNvSpPr/>
          <p:nvPr/>
        </p:nvSpPr>
        <p:spPr>
          <a:xfrm rot="10800000" flipV="1">
            <a:off x="8401050" y="642933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entagon 8">
            <a:hlinkClick r:id="rId3" action="ppaction://hlinksldjump"/>
          </p:cNvPr>
          <p:cNvSpPr/>
          <p:nvPr/>
        </p:nvSpPr>
        <p:spPr>
          <a:xfrm rot="10800000">
            <a:off x="8396283" y="1609745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>
            <a:hlinkClick r:id="rId4" action="ppaction://hlinksldjump"/>
          </p:cNvPr>
          <p:cNvSpPr/>
          <p:nvPr/>
        </p:nvSpPr>
        <p:spPr>
          <a:xfrm rot="10800000">
            <a:off x="8381995" y="2576557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849356" y="742942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982066" y="1681163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10664" y="2681290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5004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8399300"/>
              </p:ext>
            </p:extLst>
          </p:nvPr>
        </p:nvGraphicFramePr>
        <p:xfrm>
          <a:off x="485773" y="128587"/>
          <a:ext cx="10687046" cy="5572128"/>
        </p:xfrm>
        <a:graphic>
          <a:graphicData uri="http://schemas.openxmlformats.org/drawingml/2006/table">
            <a:tbl>
              <a:tblPr/>
              <a:tblGrid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540182"/>
              </a:tblGrid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0025" y="6429371"/>
            <a:ext cx="3557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Printable Template on Last </a:t>
            </a:r>
            <a:r>
              <a:rPr lang="en-US" dirty="0"/>
              <a:t>S</a:t>
            </a:r>
            <a:r>
              <a:rPr lang="en-US" dirty="0" smtClean="0"/>
              <a:t>lide</a:t>
            </a:r>
            <a:endParaRPr lang="en-US" dirty="0"/>
          </a:p>
        </p:txBody>
      </p:sp>
      <p:sp>
        <p:nvSpPr>
          <p:cNvPr id="9" name="Pentagon 8"/>
          <p:cNvSpPr/>
          <p:nvPr/>
        </p:nvSpPr>
        <p:spPr>
          <a:xfrm rot="10800000" flipV="1">
            <a:off x="9305915" y="5871087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682795" y="5966664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7401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0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271588" y="2800350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61580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4238844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1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4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673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7527786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2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9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271588" y="2800350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05346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4772729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7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3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33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6" y="4738688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32693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858672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4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14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95134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8843989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92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5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18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15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1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15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81449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7605551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5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6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15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18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21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1" y="27860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18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23011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3039293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6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7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14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21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27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6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21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06927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1269379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3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8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477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24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21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26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347788" y="27860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24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72340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1059762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5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9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18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36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27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1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27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4432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4486246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0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10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48113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40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27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33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3</a:t>
            </a:r>
            <a:r>
              <a:rPr lang="en-US" sz="6000" b="1" dirty="0" smtClean="0"/>
              <a:t>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3</a:t>
            </a:r>
            <a:r>
              <a:rPr lang="en-US" sz="6000" b="1" dirty="0" smtClean="0"/>
              <a:t>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66173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0567716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9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11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22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33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44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1" y="2800419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33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29324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9656749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2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12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24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48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72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36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36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9847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8882664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3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 rot="10800000">
            <a:off x="9267823" y="5681678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867891" y="5710254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828675" y="300038"/>
            <a:ext cx="8329613" cy="6124591"/>
          </a:xfrm>
          <a:prstGeom prst="rect">
            <a:avLst/>
          </a:prstGeom>
          <a:solidFill>
            <a:schemeClr val="accent5">
              <a:lumMod val="75000"/>
            </a:schemeClr>
          </a:solidFill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freezing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12 calculations will appear on the board</a:t>
            </a:r>
            <a: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.</a:t>
            </a:r>
            <a:b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4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You must write down the answers in your copy.</a:t>
            </a:r>
            <a: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endParaRPr lang="en-US" sz="3200" dirty="0" smtClean="0">
              <a:solidFill>
                <a:srgbClr val="FFFF00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pPr algn="ctr"/>
            <a:endParaRPr lang="en-US" sz="28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7.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8.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9.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10.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11.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12. _______</a:t>
            </a:r>
            <a:endParaRPr lang="en-US" sz="28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71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4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3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392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3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714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9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768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3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</a:t>
            </a:r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7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770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3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0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Q6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299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9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11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Q7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0417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3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Q8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052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6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4394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5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Q10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807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8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12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9348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8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097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7188" y="300038"/>
            <a:ext cx="1062990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900113" y="300038"/>
            <a:ext cx="9429750" cy="105727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How did you do?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26457" y="1614488"/>
            <a:ext cx="25717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Q1 = </a:t>
            </a:r>
            <a:r>
              <a:rPr lang="en-US" sz="4400" dirty="0"/>
              <a:t>6</a:t>
            </a:r>
            <a:endParaRPr lang="en-US" sz="4400" dirty="0" smtClean="0"/>
          </a:p>
          <a:p>
            <a:r>
              <a:rPr lang="en-US" sz="4400" dirty="0" smtClean="0"/>
              <a:t>Q2 = 12</a:t>
            </a:r>
          </a:p>
          <a:p>
            <a:r>
              <a:rPr lang="en-US" sz="4400" dirty="0" smtClean="0"/>
              <a:t>Q3 = 18</a:t>
            </a:r>
          </a:p>
          <a:p>
            <a:r>
              <a:rPr lang="en-US" sz="4400" dirty="0" smtClean="0"/>
              <a:t>Q4 = 27</a:t>
            </a:r>
          </a:p>
          <a:p>
            <a:r>
              <a:rPr lang="en-US" sz="4400" dirty="0" smtClean="0"/>
              <a:t>Q5 = 21</a:t>
            </a:r>
          </a:p>
          <a:p>
            <a:r>
              <a:rPr lang="en-US" sz="4400" dirty="0" smtClean="0"/>
              <a:t>Q6 = 0</a:t>
            </a:r>
            <a:endParaRPr lang="en-US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6467476" y="1614488"/>
            <a:ext cx="25717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Q7    = 33</a:t>
            </a:r>
          </a:p>
          <a:p>
            <a:r>
              <a:rPr lang="en-US" sz="4400" dirty="0" smtClean="0"/>
              <a:t>Q8    = 3</a:t>
            </a:r>
          </a:p>
          <a:p>
            <a:r>
              <a:rPr lang="en-US" sz="4400" dirty="0" smtClean="0"/>
              <a:t>Q9    = 18</a:t>
            </a:r>
          </a:p>
          <a:p>
            <a:r>
              <a:rPr lang="en-US" sz="4400" dirty="0" smtClean="0"/>
              <a:t>Q10  = 15</a:t>
            </a:r>
          </a:p>
          <a:p>
            <a:r>
              <a:rPr lang="en-US" sz="4400" dirty="0" smtClean="0"/>
              <a:t>Q11  = 36</a:t>
            </a:r>
          </a:p>
          <a:p>
            <a:r>
              <a:rPr lang="en-US" sz="4400" dirty="0" smtClean="0"/>
              <a:t>Q12  = 24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8565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7188" y="300038"/>
            <a:ext cx="1062990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900113" y="300038"/>
            <a:ext cx="9429750" cy="105727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How did you do?</a:t>
            </a:r>
            <a:endParaRPr lang="en-US" sz="60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612198" y="1800487"/>
                <a:ext cx="5772150" cy="29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96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>
                          <m:r>
                            <a:rPr lang="en-IE" sz="9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2198" y="1800487"/>
                <a:ext cx="5772150" cy="298556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65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Pentagon 4"/>
          <p:cNvSpPr/>
          <p:nvPr/>
        </p:nvSpPr>
        <p:spPr>
          <a:xfrm rot="10800000">
            <a:off x="9286956" y="5634082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001336" y="5743947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22" y="5505891"/>
            <a:ext cx="1812055" cy="124578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56904" y="1353787"/>
            <a:ext cx="9310254" cy="3051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Take home activity:</a:t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200" dirty="0" smtClean="0"/>
              <a:t>Learn the </a:t>
            </a:r>
            <a:r>
              <a:rPr lang="en-US" sz="3200" smtClean="0"/>
              <a:t>multiplication 3 </a:t>
            </a:r>
            <a:r>
              <a:rPr lang="en-US" sz="3200" dirty="0" smtClean="0"/>
              <a:t>x tables using your laminated flashcards.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899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57188" y="300038"/>
            <a:ext cx="554355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367463" y="300038"/>
            <a:ext cx="554355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644" y="5829304"/>
            <a:ext cx="1314870" cy="2620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688" y="5829303"/>
            <a:ext cx="1314870" cy="2620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66648" y="327692"/>
            <a:ext cx="382905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   x  0   =  0 </a:t>
            </a:r>
          </a:p>
          <a:p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   x  1   =  3</a:t>
            </a:r>
          </a:p>
          <a:p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   x  2   =  6 </a:t>
            </a:r>
          </a:p>
          <a:p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   x  3   =  9  </a:t>
            </a:r>
          </a:p>
          <a:p>
            <a:pPr marL="514350" indent="-514350">
              <a:buAutoNum type="arabicPlain" startAt="3"/>
            </a:pP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x  4   = 12</a:t>
            </a:r>
          </a:p>
          <a:p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3   x  5   = 15 </a:t>
            </a:r>
          </a:p>
          <a:p>
            <a:pPr marL="514350" indent="-514350">
              <a:buAutoNum type="arabicPlain" startAt="3"/>
            </a:pP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x  6   = 18</a:t>
            </a:r>
          </a:p>
          <a:p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3   x  7   = 21  </a:t>
            </a:r>
          </a:p>
          <a:p>
            <a:pPr marL="514350" indent="-514350">
              <a:buAutoNum type="arabicPlain" startAt="3"/>
            </a:pP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x  8   = 24</a:t>
            </a:r>
          </a:p>
          <a:p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3   x  9   = 27 </a:t>
            </a:r>
          </a:p>
          <a:p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   x  10  = 30 </a:t>
            </a:r>
          </a:p>
          <a:p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   x  11   = 33 </a:t>
            </a:r>
          </a:p>
          <a:p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   x  12  = 36 </a:t>
            </a:r>
            <a:endParaRPr lang="en-US" sz="27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72198" y="397531"/>
            <a:ext cx="382905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   x  0   =  0 </a:t>
            </a:r>
          </a:p>
          <a:p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   x  1   =  3</a:t>
            </a:r>
          </a:p>
          <a:p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   x  2   =  6 </a:t>
            </a:r>
          </a:p>
          <a:p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   x  3   =  9  </a:t>
            </a:r>
          </a:p>
          <a:p>
            <a:pPr marL="514350" indent="-514350">
              <a:buAutoNum type="arabicPlain" startAt="3"/>
            </a:pP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x  4   = 12</a:t>
            </a:r>
          </a:p>
          <a:p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3   x  5   = 15 </a:t>
            </a:r>
          </a:p>
          <a:p>
            <a:pPr marL="514350" indent="-514350">
              <a:buAutoNum type="arabicPlain" startAt="3"/>
            </a:pP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x  6   = 18</a:t>
            </a:r>
          </a:p>
          <a:p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3   x  7   = 21  </a:t>
            </a:r>
          </a:p>
          <a:p>
            <a:pPr marL="514350" indent="-514350">
              <a:buAutoNum type="arabicPlain" startAt="3"/>
            </a:pP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x  8   = 24</a:t>
            </a:r>
          </a:p>
          <a:p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3   x  9   = 27 </a:t>
            </a:r>
          </a:p>
          <a:p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   x  10  = 30 </a:t>
            </a:r>
          </a:p>
          <a:p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   x  11   = 33 </a:t>
            </a:r>
          </a:p>
          <a:p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3</a:t>
            </a:r>
            <a:r>
              <a:rPr lang="en-US" sz="2700" dirty="0" smtClean="0">
                <a:latin typeface="Comic Sans MS" charset="0"/>
                <a:ea typeface="Comic Sans MS" charset="0"/>
                <a:cs typeface="Comic Sans MS" charset="0"/>
              </a:rPr>
              <a:t>   x  12  = 36 </a:t>
            </a:r>
            <a:endParaRPr lang="en-US" sz="2700" dirty="0"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81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/>
          </p:nvPr>
        </p:nvGraphicFramePr>
        <p:xfrm>
          <a:off x="1471612" y="528651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5763" y="300038"/>
            <a:ext cx="10901363" cy="60007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43047" y="1465940"/>
            <a:ext cx="6549037" cy="415498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Download 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Presentation.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 x …</a:t>
            </a:r>
            <a:endParaRPr lang="en-IE" sz="8800" b="1" spc="5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93006" y="4405381"/>
            <a:ext cx="9286875" cy="13476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  <a:hlinkClick r:id="rId3"/>
              </a:rPr>
              <a:t>Click here to access the downloadable editable Presentation.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8" name="Pentagon 7">
            <a:hlinkClick r:id="rId4" action="ppaction://hlinksldjump"/>
          </p:cNvPr>
          <p:cNvSpPr/>
          <p:nvPr/>
        </p:nvSpPr>
        <p:spPr>
          <a:xfrm rot="10800000" flipV="1">
            <a:off x="8401050" y="642933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entagon 8">
            <a:hlinkClick r:id="rId5" action="ppaction://hlinksldjump"/>
          </p:cNvPr>
          <p:cNvSpPr/>
          <p:nvPr/>
        </p:nvSpPr>
        <p:spPr>
          <a:xfrm rot="10800000">
            <a:off x="8396283" y="1609745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>
            <a:hlinkClick r:id="rId6" action="ppaction://hlinksldjump"/>
          </p:cNvPr>
          <p:cNvSpPr/>
          <p:nvPr/>
        </p:nvSpPr>
        <p:spPr>
          <a:xfrm rot="10800000">
            <a:off x="8381995" y="2576557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849356" y="742942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982066" y="1681163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10664" y="2681290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9508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3296</Words>
  <Application>Microsoft Office PowerPoint</Application>
  <PresentationFormat>Widescreen</PresentationFormat>
  <Paragraphs>3092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Arial</vt:lpstr>
      <vt:lpstr>Calibri</vt:lpstr>
      <vt:lpstr>Calibri Light</vt:lpstr>
      <vt:lpstr>Cambria Math</vt:lpstr>
      <vt:lpstr>Century Gothic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19</cp:revision>
  <cp:lastPrinted>2017-07-25T00:01:41Z</cp:lastPrinted>
  <dcterms:created xsi:type="dcterms:W3CDTF">2017-07-24T22:32:58Z</dcterms:created>
  <dcterms:modified xsi:type="dcterms:W3CDTF">2017-07-26T15:12:58Z</dcterms:modified>
</cp:coreProperties>
</file>