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9"/>
  </p:notesMasterIdLst>
  <p:sldIdLst>
    <p:sldId id="258" r:id="rId2"/>
    <p:sldId id="256" r:id="rId3"/>
    <p:sldId id="259" r:id="rId4"/>
    <p:sldId id="272" r:id="rId5"/>
    <p:sldId id="260" r:id="rId6"/>
    <p:sldId id="273" r:id="rId7"/>
    <p:sldId id="261" r:id="rId8"/>
    <p:sldId id="274" r:id="rId9"/>
    <p:sldId id="262" r:id="rId10"/>
    <p:sldId id="275" r:id="rId11"/>
    <p:sldId id="263" r:id="rId12"/>
    <p:sldId id="276" r:id="rId13"/>
    <p:sldId id="264" r:id="rId14"/>
    <p:sldId id="277" r:id="rId15"/>
    <p:sldId id="265" r:id="rId16"/>
    <p:sldId id="278" r:id="rId17"/>
    <p:sldId id="266" r:id="rId18"/>
    <p:sldId id="279" r:id="rId19"/>
    <p:sldId id="267" r:id="rId20"/>
    <p:sldId id="280" r:id="rId21"/>
    <p:sldId id="268" r:id="rId22"/>
    <p:sldId id="281" r:id="rId23"/>
    <p:sldId id="269" r:id="rId24"/>
    <p:sldId id="282" r:id="rId25"/>
    <p:sldId id="270" r:id="rId26"/>
    <p:sldId id="283" r:id="rId27"/>
    <p:sldId id="271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257" r:id="rId47"/>
    <p:sldId id="303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3864"/>
    <a:srgbClr val="0096FF"/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21"/>
    <p:restoredTop sz="94721"/>
  </p:normalViewPr>
  <p:slideViewPr>
    <p:cSldViewPr snapToGrid="0" snapToObjects="1">
      <p:cViewPr varScale="1">
        <p:scale>
          <a:sx n="108" d="100"/>
          <a:sy n="108" d="100"/>
        </p:scale>
        <p:origin x="50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presProps" Target="presProps.xml"/><Relationship Id="rId51" Type="http://schemas.openxmlformats.org/officeDocument/2006/relationships/viewProps" Target="viewProps.xml"/><Relationship Id="rId52" Type="http://schemas.openxmlformats.org/officeDocument/2006/relationships/theme" Target="theme/theme1.xml"/><Relationship Id="rId53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F7502F-BE07-9645-BC6F-A95D475E21F9}" type="datetimeFigureOut">
              <a:rPr lang="en-US" smtClean="0"/>
              <a:t>7/25/17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2A4E06-97BE-624F-9CFE-4C94BEADA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81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85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95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033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560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12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472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815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149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115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795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53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122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4" Type="http://schemas.openxmlformats.org/officeDocument/2006/relationships/slide" Target="slide44.xm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tif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oilnet.ie/search/resource/entity/show/Lre/23842/" TargetMode="External"/><Relationship Id="rId4" Type="http://schemas.openxmlformats.org/officeDocument/2006/relationships/slide" Target="slide2.xml"/><Relationship Id="rId5" Type="http://schemas.openxmlformats.org/officeDocument/2006/relationships/slide" Target="slide29.xml"/><Relationship Id="rId6" Type="http://schemas.openxmlformats.org/officeDocument/2006/relationships/slide" Target="slide44.xm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85763" y="300038"/>
            <a:ext cx="10901363" cy="600075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spc="5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83639" y="1465940"/>
            <a:ext cx="6867842" cy="280076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Multiplication</a:t>
            </a:r>
            <a:b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5 x …</a:t>
            </a:r>
            <a:endParaRPr lang="en-IE" sz="8800" b="1" spc="50" dirty="0">
              <a:ln w="38100" cmpd="sng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193006" y="4405381"/>
            <a:ext cx="9286875" cy="13476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</a:rPr>
              <a:t>Print the Multiplication table for each student. </a:t>
            </a:r>
            <a:b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</a:rPr>
            </a:b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</a:rPr>
              <a:t>Play the quiz.</a:t>
            </a:r>
            <a:b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</a:rPr>
            </a:b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</a:rPr>
              <a:t>Students can use the flash-cards to revise multiplication times table.</a:t>
            </a:r>
            <a:endParaRPr lang="en-US" sz="2000" dirty="0">
              <a:solidFill>
                <a:schemeClr val="accent1">
                  <a:lumMod val="50000"/>
                </a:schemeClr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8" name="Pentagon 7">
            <a:hlinkClick r:id="" action="ppaction://hlinkshowjump?jump=nextslide"/>
          </p:cNvPr>
          <p:cNvSpPr/>
          <p:nvPr/>
        </p:nvSpPr>
        <p:spPr>
          <a:xfrm rot="10800000" flipV="1">
            <a:off x="8401050" y="642933"/>
            <a:ext cx="2886085" cy="742950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entagon 8">
            <a:hlinkClick r:id="rId3" action="ppaction://hlinksldjump"/>
          </p:cNvPr>
          <p:cNvSpPr/>
          <p:nvPr/>
        </p:nvSpPr>
        <p:spPr>
          <a:xfrm rot="10800000">
            <a:off x="8396283" y="1609745"/>
            <a:ext cx="2886085" cy="742950"/>
          </a:xfrm>
          <a:prstGeom prst="homePlate">
            <a:avLst/>
          </a:prstGeom>
          <a:solidFill>
            <a:srgbClr val="0096FF">
              <a:alpha val="89804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entagon 9">
            <a:hlinkClick r:id="rId4" action="ppaction://hlinksldjump"/>
          </p:cNvPr>
          <p:cNvSpPr/>
          <p:nvPr/>
        </p:nvSpPr>
        <p:spPr>
          <a:xfrm rot="10800000">
            <a:off x="8381995" y="2576557"/>
            <a:ext cx="2886085" cy="742950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849356" y="742942"/>
            <a:ext cx="2623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Table Template</a:t>
            </a:r>
            <a:endParaRPr lang="en-US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8982066" y="1681163"/>
            <a:ext cx="20431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Quiz</a:t>
            </a:r>
            <a:endParaRPr lang="en-US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9210664" y="2681290"/>
            <a:ext cx="2043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Flash-Cards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65004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8399300"/>
              </p:ext>
            </p:extLst>
          </p:nvPr>
        </p:nvGraphicFramePr>
        <p:xfrm>
          <a:off x="485773" y="128587"/>
          <a:ext cx="10687046" cy="5572128"/>
        </p:xfrm>
        <a:graphic>
          <a:graphicData uri="http://schemas.openxmlformats.org/drawingml/2006/table">
            <a:tbl>
              <a:tblPr/>
              <a:tblGrid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540182"/>
              </a:tblGrid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9677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677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677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677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00025" y="6429371"/>
            <a:ext cx="3557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Printable Template on Last </a:t>
            </a:r>
            <a:r>
              <a:rPr lang="en-US" dirty="0"/>
              <a:t>S</a:t>
            </a:r>
            <a:r>
              <a:rPr lang="en-US" dirty="0" smtClean="0"/>
              <a:t>lide</a:t>
            </a:r>
            <a:endParaRPr lang="en-US" dirty="0"/>
          </a:p>
        </p:txBody>
      </p:sp>
      <p:sp>
        <p:nvSpPr>
          <p:cNvPr id="9" name="Pentagon 8"/>
          <p:cNvSpPr/>
          <p:nvPr/>
        </p:nvSpPr>
        <p:spPr>
          <a:xfrm rot="10800000" flipV="1">
            <a:off x="9305915" y="5871087"/>
            <a:ext cx="2886085" cy="742950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9682795" y="5966664"/>
            <a:ext cx="2623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Table Template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07401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5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x 0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0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50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271586" y="4733863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615806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7296420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31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5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x 1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4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5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10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271586" y="4738686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56735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99263513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40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5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x 2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7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15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12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10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412672" y="4717221"/>
            <a:ext cx="3843337" cy="1143068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smtClean="0"/>
              <a:t>10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053463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2562308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77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5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x 3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10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15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18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271587" y="4738686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15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326936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8568232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7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5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x 4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20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9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25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24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271587" y="2802763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smtClean="0"/>
              <a:t>20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951347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4193795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921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5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x 5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24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10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25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3</a:t>
            </a:r>
            <a:r>
              <a:rPr lang="en-US" sz="6000" b="1" dirty="0" smtClean="0"/>
              <a:t>0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271587" y="4738686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smtClean="0"/>
              <a:t>25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814491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3407423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059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5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x 6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3</a:t>
            </a:r>
            <a:r>
              <a:rPr lang="en-US" sz="6000" b="1" dirty="0" smtClean="0"/>
              <a:t>0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36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35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42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271586" y="2802763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smtClean="0"/>
              <a:t>30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230117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138611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46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5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x 7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42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40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32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35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412671" y="4738687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smtClean="0"/>
              <a:t>35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069276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3987394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73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5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x 8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3477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48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40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45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32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smtClean="0"/>
              <a:t>40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723403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630044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58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5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x 9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45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50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36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54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271587" y="2800350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smtClean="0"/>
              <a:t>45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244320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4053850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90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5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x 10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48113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45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40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48113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50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55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481137" y="4738687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5</a:t>
            </a:r>
            <a:r>
              <a:rPr lang="en-US" sz="6000" b="1" smtClean="0"/>
              <a:t>0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661734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2728729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099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5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x 11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16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55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66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48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412671" y="2786063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smtClean="0"/>
              <a:t>55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293242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3815568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025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5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x 12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60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72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58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65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271586" y="2814637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60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98475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7178571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638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ntagon 3"/>
          <p:cNvSpPr/>
          <p:nvPr/>
        </p:nvSpPr>
        <p:spPr>
          <a:xfrm rot="10800000">
            <a:off x="9267823" y="5681678"/>
            <a:ext cx="2886085" cy="742950"/>
          </a:xfrm>
          <a:prstGeom prst="homePlate">
            <a:avLst/>
          </a:prstGeom>
          <a:solidFill>
            <a:srgbClr val="0096FF">
              <a:alpha val="89804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867891" y="5710254"/>
            <a:ext cx="20431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Quiz</a:t>
            </a:r>
            <a:endParaRPr lang="en-US" sz="3200" b="1" dirty="0"/>
          </a:p>
        </p:txBody>
      </p:sp>
      <p:sp>
        <p:nvSpPr>
          <p:cNvPr id="6" name="Rectangle 5"/>
          <p:cNvSpPr/>
          <p:nvPr/>
        </p:nvSpPr>
        <p:spPr>
          <a:xfrm>
            <a:off x="828675" y="300038"/>
            <a:ext cx="8329613" cy="6124591"/>
          </a:xfrm>
          <a:prstGeom prst="rect">
            <a:avLst/>
          </a:prstGeom>
          <a:solidFill>
            <a:schemeClr val="accent5">
              <a:lumMod val="75000"/>
            </a:schemeClr>
          </a:solidFill>
          <a:effectLst>
            <a:outerShdw blurRad="50800" dist="50800" dir="5400000" algn="ctr" rotWithShape="0">
              <a:schemeClr val="tx1"/>
            </a:outerShdw>
          </a:effectLst>
          <a:scene3d>
            <a:camera prst="orthographicFront"/>
            <a:lightRig rig="freezing" dir="t"/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  <a:t>12 calculations will appear on the board</a:t>
            </a:r>
            <a:r>
              <a:rPr lang="en-US" sz="3200" b="1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  <a:t>.</a:t>
            </a:r>
            <a:br>
              <a:rPr lang="en-US" sz="3200" b="1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</a:br>
            <a:r>
              <a:rPr lang="en-US" sz="3200" b="1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  <a:t/>
            </a:r>
            <a:br>
              <a:rPr lang="en-US" sz="3200" b="1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</a:br>
            <a:r>
              <a:rPr lang="en-US" sz="2400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  <a:t>You must write down the answers in your copy.</a:t>
            </a:r>
            <a:r>
              <a:rPr lang="en-US" sz="3200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  <a:t/>
            </a:r>
            <a:br>
              <a:rPr lang="en-US" sz="3200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</a:br>
            <a:endParaRPr lang="en-US" sz="3200" dirty="0" smtClean="0">
              <a:solidFill>
                <a:srgbClr val="FFFF00"/>
              </a:solidFill>
              <a:latin typeface="Comic Sans MS" charset="0"/>
              <a:ea typeface="Comic Sans MS" charset="0"/>
              <a:cs typeface="Comic Sans MS" charset="0"/>
            </a:endParaRPr>
          </a:p>
          <a:p>
            <a:pPr algn="ctr"/>
            <a:endParaRPr lang="en-US" sz="28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pPr marL="514350" indent="-514350">
              <a:buAutoNum type="arabicPeriod"/>
            </a:pPr>
            <a:r>
              <a:rPr lang="en-US" sz="2800" dirty="0" smtClean="0">
                <a:latin typeface="Comic Sans MS" charset="0"/>
                <a:ea typeface="Comic Sans MS" charset="0"/>
                <a:cs typeface="Comic Sans MS" charset="0"/>
              </a:rPr>
              <a:t>_____				7. _______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Comic Sans MS" charset="0"/>
                <a:ea typeface="Comic Sans MS" charset="0"/>
                <a:cs typeface="Comic Sans MS" charset="0"/>
              </a:rPr>
              <a:t>_____				8. _______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Comic Sans MS" charset="0"/>
                <a:ea typeface="Comic Sans MS" charset="0"/>
                <a:cs typeface="Comic Sans MS" charset="0"/>
              </a:rPr>
              <a:t>_____				9. _______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Comic Sans MS" charset="0"/>
                <a:ea typeface="Comic Sans MS" charset="0"/>
                <a:cs typeface="Comic Sans MS" charset="0"/>
              </a:rPr>
              <a:t>_____				10. _______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Comic Sans MS" charset="0"/>
                <a:ea typeface="Comic Sans MS" charset="0"/>
                <a:cs typeface="Comic Sans MS" charset="0"/>
              </a:rPr>
              <a:t>_____				11. _______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Comic Sans MS" charset="0"/>
                <a:ea typeface="Comic Sans MS" charset="0"/>
                <a:cs typeface="Comic Sans MS" charset="0"/>
              </a:rPr>
              <a:t>_____				12. _______</a:t>
            </a:r>
            <a:endParaRPr lang="en-US" sz="2800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717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4" y="2210098"/>
            <a:ext cx="348204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5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x 9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Q1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61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4" y="2210098"/>
            <a:ext cx="348204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5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x 1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392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4" y="2210098"/>
            <a:ext cx="348204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5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x 7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Q3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4714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4" y="2210098"/>
            <a:ext cx="348204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5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x 2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Q4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87688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3" y="2210098"/>
            <a:ext cx="348204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5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x </a:t>
            </a:r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4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Q5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67700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3" y="2210098"/>
            <a:ext cx="348204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5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x 0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Q6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12998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048129" y="2210098"/>
            <a:ext cx="423385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5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x 11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Q7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04176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2" y="2210098"/>
            <a:ext cx="348204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5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x 5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Q8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1052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2" y="2210098"/>
            <a:ext cx="348204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5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x </a:t>
            </a:r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3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Q9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4394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2" y="2210098"/>
            <a:ext cx="348204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8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x 5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84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/>
              <a:t>Q10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08075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048128" y="2210098"/>
            <a:ext cx="423385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5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x 12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84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Q11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93483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048128" y="2210098"/>
            <a:ext cx="423385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5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x 10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84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Q12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70977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57188" y="300038"/>
            <a:ext cx="10629900" cy="5986461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>
          <a:xfrm>
            <a:off x="900113" y="300038"/>
            <a:ext cx="9429750" cy="1057275"/>
          </a:xfrm>
          <a:prstGeom prst="roundRect">
            <a:avLst/>
          </a:prstGeom>
          <a:solidFill>
            <a:srgbClr val="2038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rgbClr val="FFFF00"/>
                </a:solidFill>
              </a:rPr>
              <a:t>How did you do?</a:t>
            </a:r>
            <a:endParaRPr lang="en-US" sz="6000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26457" y="1614488"/>
            <a:ext cx="257175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Q1 = 45</a:t>
            </a:r>
          </a:p>
          <a:p>
            <a:r>
              <a:rPr lang="en-US" sz="4400" dirty="0" smtClean="0"/>
              <a:t>Q2 = </a:t>
            </a:r>
            <a:r>
              <a:rPr lang="en-US" sz="4400" dirty="0"/>
              <a:t>5</a:t>
            </a:r>
            <a:endParaRPr lang="en-US" sz="4400" dirty="0" smtClean="0"/>
          </a:p>
          <a:p>
            <a:r>
              <a:rPr lang="en-US" sz="4400" dirty="0" smtClean="0"/>
              <a:t>Q3 = 35</a:t>
            </a:r>
          </a:p>
          <a:p>
            <a:r>
              <a:rPr lang="en-US" sz="4400" dirty="0" smtClean="0"/>
              <a:t>Q4 = 10</a:t>
            </a:r>
          </a:p>
          <a:p>
            <a:r>
              <a:rPr lang="en-US" sz="4400" dirty="0" smtClean="0"/>
              <a:t>Q5 = 20</a:t>
            </a:r>
          </a:p>
          <a:p>
            <a:r>
              <a:rPr lang="en-US" sz="4400" dirty="0" smtClean="0"/>
              <a:t>Q6 = 0</a:t>
            </a:r>
            <a:endParaRPr lang="en-US" sz="4400" dirty="0"/>
          </a:p>
        </p:txBody>
      </p:sp>
      <p:sp>
        <p:nvSpPr>
          <p:cNvPr id="11" name="TextBox 10"/>
          <p:cNvSpPr txBox="1"/>
          <p:nvPr/>
        </p:nvSpPr>
        <p:spPr>
          <a:xfrm>
            <a:off x="6467476" y="1614488"/>
            <a:ext cx="257175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Q7    = 55</a:t>
            </a:r>
          </a:p>
          <a:p>
            <a:r>
              <a:rPr lang="en-US" sz="4400" dirty="0" smtClean="0"/>
              <a:t>Q8    = 25</a:t>
            </a:r>
          </a:p>
          <a:p>
            <a:r>
              <a:rPr lang="en-US" sz="4400" dirty="0" smtClean="0"/>
              <a:t>Q9    = 15</a:t>
            </a:r>
          </a:p>
          <a:p>
            <a:r>
              <a:rPr lang="en-US" sz="4400" dirty="0" smtClean="0"/>
              <a:t>Q10  = 40</a:t>
            </a:r>
          </a:p>
          <a:p>
            <a:r>
              <a:rPr lang="en-US" sz="4400" dirty="0" smtClean="0"/>
              <a:t>Q11  = 60</a:t>
            </a:r>
          </a:p>
          <a:p>
            <a:r>
              <a:rPr lang="en-US" sz="4400" dirty="0" smtClean="0"/>
              <a:t>Q12  = 50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58565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57188" y="300038"/>
            <a:ext cx="10629900" cy="5986461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>
          <a:xfrm>
            <a:off x="900113" y="300038"/>
            <a:ext cx="9429750" cy="1057275"/>
          </a:xfrm>
          <a:prstGeom prst="roundRect">
            <a:avLst/>
          </a:prstGeom>
          <a:solidFill>
            <a:srgbClr val="2038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rgbClr val="FFFF00"/>
                </a:solidFill>
              </a:rPr>
              <a:t>How did you do?</a:t>
            </a:r>
            <a:endParaRPr lang="en-US" sz="6000" dirty="0">
              <a:solidFill>
                <a:srgbClr val="FFFF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612198" y="1800487"/>
                <a:ext cx="5772150" cy="29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960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charset="0"/>
                            </a:rPr>
                          </m:ctrlPr>
                        </m:fPr>
                        <m:num/>
                        <m:den>
                          <m:r>
                            <a:rPr lang="en-IE" sz="96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sz="96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2198" y="1800487"/>
                <a:ext cx="5772150" cy="298556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565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5" name="Pentagon 4"/>
          <p:cNvSpPr/>
          <p:nvPr/>
        </p:nvSpPr>
        <p:spPr>
          <a:xfrm rot="10800000">
            <a:off x="9286956" y="5634082"/>
            <a:ext cx="2886085" cy="742950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0001336" y="5743947"/>
            <a:ext cx="2043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Flash-Cards</a:t>
            </a:r>
            <a:endParaRPr lang="en-US" sz="28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22" y="5505891"/>
            <a:ext cx="1812055" cy="124578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056904" y="1353787"/>
            <a:ext cx="9310254" cy="30515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Take home activity:</a:t>
            </a:r>
            <a:br>
              <a:rPr lang="en-US" sz="3600" b="1" dirty="0" smtClean="0">
                <a:solidFill>
                  <a:srgbClr val="FFFF00"/>
                </a:solidFill>
              </a:rPr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200" dirty="0" smtClean="0"/>
              <a:t>Learn the multiplication </a:t>
            </a:r>
            <a:r>
              <a:rPr lang="en-US" sz="3200" dirty="0" smtClean="0"/>
              <a:t>5 </a:t>
            </a:r>
            <a:r>
              <a:rPr lang="en-US" sz="3200" dirty="0" smtClean="0"/>
              <a:t>x tables using your laminated flashcards.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8992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357188" y="300038"/>
            <a:ext cx="5543550" cy="5986461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6367463" y="300038"/>
            <a:ext cx="5543550" cy="5986461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0644" y="5829304"/>
            <a:ext cx="1314870" cy="26209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688" y="5829303"/>
            <a:ext cx="1314870" cy="26209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09148" y="505821"/>
            <a:ext cx="3829050" cy="5493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5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x  0   =   0 </a:t>
            </a: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5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x  1   =   5</a:t>
            </a: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5   x  2   =  10 </a:t>
            </a: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5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x  3   =  15  </a:t>
            </a: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5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x  4   =  20</a:t>
            </a: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5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x  5   =  25 </a:t>
            </a: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5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x  6   =  30</a:t>
            </a:r>
          </a:p>
          <a:p>
            <a:pPr marL="514350" indent="-514350">
              <a:buAutoNum type="arabicPlain" startAt="5"/>
            </a:pP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7   =  35  </a:t>
            </a: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5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x  8   =  40</a:t>
            </a: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5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x  9   =  45 </a:t>
            </a: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5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x  10  =  50 </a:t>
            </a: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5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x  11   =  55 </a:t>
            </a: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5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x  12  =  60 </a:t>
            </a:r>
            <a:endParaRPr lang="en-US" sz="2600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870465" y="525912"/>
            <a:ext cx="382905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5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x  0   =   0 </a:t>
            </a: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5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x  1   =   5</a:t>
            </a: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5   x  2   =  10 </a:t>
            </a: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5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x  3   =  15  </a:t>
            </a: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5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x  4   =  20</a:t>
            </a: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5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x  5   =  25 </a:t>
            </a: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5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x  6   =  30</a:t>
            </a:r>
          </a:p>
          <a:p>
            <a:pPr marL="514350" indent="-514350">
              <a:buAutoNum type="arabicPlain" startAt="5"/>
            </a:pP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7   =  35  </a:t>
            </a: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5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x  8   =  40</a:t>
            </a: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5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x  9   =  45 </a:t>
            </a: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5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x  10  =  50 </a:t>
            </a: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5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x  11   =  55 </a:t>
            </a: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5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x  12  =  60 </a:t>
            </a:r>
            <a:endParaRPr lang="en-US" sz="2600" dirty="0">
              <a:latin typeface="Comic Sans MS" charset="0"/>
              <a:ea typeface="Comic Sans MS" charset="0"/>
              <a:cs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4811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/>
          </p:nvPr>
        </p:nvGraphicFramePr>
        <p:xfrm>
          <a:off x="1471612" y="528651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75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85763" y="300038"/>
            <a:ext cx="10901363" cy="600075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spc="5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43047" y="1465940"/>
            <a:ext cx="6549037" cy="4154984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Download </a:t>
            </a:r>
            <a:b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Presentation.</a:t>
            </a:r>
            <a:b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2 x …</a:t>
            </a:r>
            <a:endParaRPr lang="en-IE" sz="8800" b="1" spc="50" dirty="0">
              <a:ln w="38100" cmpd="sng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193006" y="4405381"/>
            <a:ext cx="9286875" cy="13476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  <a:hlinkClick r:id="rId3"/>
              </a:rPr>
              <a:t>Click here to access the downloadable editable Presentation.</a:t>
            </a:r>
            <a:endParaRPr lang="en-US" sz="2000" dirty="0">
              <a:solidFill>
                <a:schemeClr val="accent1">
                  <a:lumMod val="50000"/>
                </a:schemeClr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8" name="Pentagon 7">
            <a:hlinkClick r:id="rId4" action="ppaction://hlinksldjump"/>
          </p:cNvPr>
          <p:cNvSpPr/>
          <p:nvPr/>
        </p:nvSpPr>
        <p:spPr>
          <a:xfrm rot="10800000" flipV="1">
            <a:off x="8401050" y="642933"/>
            <a:ext cx="2886085" cy="742950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entagon 8">
            <a:hlinkClick r:id="rId5" action="ppaction://hlinksldjump"/>
          </p:cNvPr>
          <p:cNvSpPr/>
          <p:nvPr/>
        </p:nvSpPr>
        <p:spPr>
          <a:xfrm rot="10800000">
            <a:off x="8396283" y="1609745"/>
            <a:ext cx="2886085" cy="742950"/>
          </a:xfrm>
          <a:prstGeom prst="homePlate">
            <a:avLst/>
          </a:prstGeom>
          <a:solidFill>
            <a:srgbClr val="0096FF">
              <a:alpha val="89804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entagon 9">
            <a:hlinkClick r:id="rId6" action="ppaction://hlinksldjump"/>
          </p:cNvPr>
          <p:cNvSpPr/>
          <p:nvPr/>
        </p:nvSpPr>
        <p:spPr>
          <a:xfrm rot="10800000">
            <a:off x="8381995" y="2576557"/>
            <a:ext cx="2886085" cy="742950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849356" y="742942"/>
            <a:ext cx="2623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Table Template</a:t>
            </a:r>
            <a:endParaRPr lang="en-US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8982066" y="1681163"/>
            <a:ext cx="20431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Quiz</a:t>
            </a:r>
            <a:endParaRPr lang="en-US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9210664" y="2681290"/>
            <a:ext cx="2043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Flash-Cards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095088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3303</Words>
  <Application>Microsoft Macintosh PowerPoint</Application>
  <PresentationFormat>Widescreen</PresentationFormat>
  <Paragraphs>3092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5" baseType="lpstr">
      <vt:lpstr>Calibri</vt:lpstr>
      <vt:lpstr>Calibri Light</vt:lpstr>
      <vt:lpstr>Cambria Math</vt:lpstr>
      <vt:lpstr>Century Gothic</vt:lpstr>
      <vt:lpstr>Comic Sans MS</vt:lpstr>
      <vt:lpstr>Times New Roman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Aoife McDonnell</dc:creator>
  <cp:lastModifiedBy>Aoife McDonnell</cp:lastModifiedBy>
  <cp:revision>27</cp:revision>
  <cp:lastPrinted>2017-07-25T00:01:41Z</cp:lastPrinted>
  <dcterms:created xsi:type="dcterms:W3CDTF">2017-07-24T22:32:58Z</dcterms:created>
  <dcterms:modified xsi:type="dcterms:W3CDTF">2017-07-25T18:14:08Z</dcterms:modified>
</cp:coreProperties>
</file>