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8" r:id="rId2"/>
    <p:sldId id="256" r:id="rId3"/>
    <p:sldId id="259" r:id="rId4"/>
    <p:sldId id="272" r:id="rId5"/>
    <p:sldId id="260" r:id="rId6"/>
    <p:sldId id="273" r:id="rId7"/>
    <p:sldId id="261" r:id="rId8"/>
    <p:sldId id="274" r:id="rId9"/>
    <p:sldId id="262" r:id="rId10"/>
    <p:sldId id="275" r:id="rId11"/>
    <p:sldId id="263" r:id="rId12"/>
    <p:sldId id="276" r:id="rId13"/>
    <p:sldId id="264" r:id="rId14"/>
    <p:sldId id="277" r:id="rId15"/>
    <p:sldId id="265" r:id="rId16"/>
    <p:sldId id="278" r:id="rId17"/>
    <p:sldId id="266" r:id="rId18"/>
    <p:sldId id="279" r:id="rId19"/>
    <p:sldId id="267" r:id="rId20"/>
    <p:sldId id="280" r:id="rId21"/>
    <p:sldId id="268" r:id="rId22"/>
    <p:sldId id="281" r:id="rId23"/>
    <p:sldId id="269" r:id="rId24"/>
    <p:sldId id="282" r:id="rId25"/>
    <p:sldId id="270" r:id="rId26"/>
    <p:sldId id="283" r:id="rId27"/>
    <p:sldId id="271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257" r:id="rId47"/>
    <p:sldId id="303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0096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721"/>
  </p:normalViewPr>
  <p:slideViewPr>
    <p:cSldViewPr snapToGrid="0" snapToObjects="1">
      <p:cViewPr varScale="1">
        <p:scale>
          <a:sx n="108" d="100"/>
          <a:sy n="108" d="100"/>
        </p:scale>
        <p:origin x="5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7502F-BE07-9645-BC6F-A95D475E21F9}" type="datetimeFigureOut">
              <a:rPr lang="en-US" smtClean="0"/>
              <a:t>7/25/17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A4E06-97BE-624F-9CFE-4C94BEAD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3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60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72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1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4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1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9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2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4" Type="http://schemas.openxmlformats.org/officeDocument/2006/relationships/slide" Target="slide44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tif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search/resource/entity/show/Lre/23843/" TargetMode="External"/><Relationship Id="rId4" Type="http://schemas.openxmlformats.org/officeDocument/2006/relationships/slide" Target="slide2.xml"/><Relationship Id="rId5" Type="http://schemas.openxmlformats.org/officeDocument/2006/relationships/slide" Target="slide29.xml"/><Relationship Id="rId6" Type="http://schemas.openxmlformats.org/officeDocument/2006/relationships/slide" Target="slide44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3639" y="1465940"/>
            <a:ext cx="6867842" cy="280076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Multiplication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6 </a:t>
            </a: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Print the Multiplication table for each student. 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Play the quiz.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Students can use the flash-cards to revise multiplication times table.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" action="ppaction://hlinkshowjump?jump=nextslide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3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4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5004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399300"/>
              </p:ext>
            </p:extLst>
          </p:nvPr>
        </p:nvGraphicFramePr>
        <p:xfrm>
          <a:off x="485773" y="128587"/>
          <a:ext cx="10687046" cy="5572128"/>
        </p:xfrm>
        <a:graphic>
          <a:graphicData uri="http://schemas.openxmlformats.org/drawingml/2006/table">
            <a:tbl>
              <a:tblPr/>
              <a:tblGrid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540182"/>
              </a:tblGrid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0025" y="6429371"/>
            <a:ext cx="3557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Printable Template on Last </a:t>
            </a:r>
            <a:r>
              <a:rPr lang="en-US" dirty="0"/>
              <a:t>S</a:t>
            </a:r>
            <a:r>
              <a:rPr lang="en-US" dirty="0" smtClean="0"/>
              <a:t>lide</a:t>
            </a:r>
            <a:endParaRPr lang="en-US" dirty="0"/>
          </a:p>
        </p:txBody>
      </p:sp>
      <p:sp>
        <p:nvSpPr>
          <p:cNvPr id="9" name="Pentagon 8"/>
          <p:cNvSpPr/>
          <p:nvPr/>
        </p:nvSpPr>
        <p:spPr>
          <a:xfrm rot="10800000" flipV="1">
            <a:off x="9305915" y="5871087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682795" y="5966664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7401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1580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88271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2786062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5673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765144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4717221"/>
            <a:ext cx="3843337" cy="114306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5346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60620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3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9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15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32693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6822760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4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24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28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25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2814638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24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95134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839218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2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5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24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36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25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81449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800792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5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6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36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25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2786062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36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3011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274646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6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7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42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47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35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49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2812225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42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6927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484823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3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8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477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48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56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54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63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347787" y="27860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48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72340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185722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9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7" y="2778806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63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66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54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54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4432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7414422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0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8113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72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66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48113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55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481137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66173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82576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9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72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66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77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672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/>
              <a:t>66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9324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987889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2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84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72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77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96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2786062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/>
              <a:t>72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9847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3174747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3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 rot="10800000">
            <a:off x="9267823" y="5681678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867891" y="5710254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828675" y="300038"/>
            <a:ext cx="8329613" cy="6124591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freezing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12 calculations will appear on the board</a:t>
            </a: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.</a:t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4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You must write down the answers in your copy.</a:t>
            </a:r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endParaRPr lang="en-US" sz="3200" dirty="0" smtClean="0">
              <a:solidFill>
                <a:srgbClr val="FFFF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pPr algn="ctr"/>
            <a:endParaRPr lang="en-US" sz="28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7.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8.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9.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10.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11.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12. _______</a:t>
            </a:r>
            <a:endParaRPr lang="en-US" sz="28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1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9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92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7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714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768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3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4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770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3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299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9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417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5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05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394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8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6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Q10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80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348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097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6457" y="1614488"/>
            <a:ext cx="2571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Q1 = </a:t>
            </a:r>
            <a:r>
              <a:rPr lang="en-US" sz="4400" dirty="0" smtClean="0"/>
              <a:t>54</a:t>
            </a:r>
            <a:endParaRPr lang="en-US" sz="4400" dirty="0" smtClean="0"/>
          </a:p>
          <a:p>
            <a:r>
              <a:rPr lang="en-US" sz="4400" dirty="0" smtClean="0"/>
              <a:t>Q2 = </a:t>
            </a:r>
            <a:r>
              <a:rPr lang="en-US" sz="4400" dirty="0"/>
              <a:t>6</a:t>
            </a:r>
            <a:endParaRPr lang="en-US" sz="4400" dirty="0" smtClean="0"/>
          </a:p>
          <a:p>
            <a:r>
              <a:rPr lang="en-US" sz="4400" dirty="0" smtClean="0"/>
              <a:t>Q3 = </a:t>
            </a:r>
            <a:r>
              <a:rPr lang="en-US" sz="4400" dirty="0" smtClean="0"/>
              <a:t>42</a:t>
            </a:r>
            <a:endParaRPr lang="en-US" sz="4400" dirty="0" smtClean="0"/>
          </a:p>
          <a:p>
            <a:r>
              <a:rPr lang="en-US" sz="4400" dirty="0" smtClean="0"/>
              <a:t>Q4 = </a:t>
            </a:r>
            <a:r>
              <a:rPr lang="en-US" sz="4400" dirty="0" smtClean="0"/>
              <a:t>12</a:t>
            </a:r>
            <a:endParaRPr lang="en-US" sz="4400" dirty="0" smtClean="0"/>
          </a:p>
          <a:p>
            <a:r>
              <a:rPr lang="en-US" sz="4400" dirty="0" smtClean="0"/>
              <a:t>Q5 = </a:t>
            </a:r>
            <a:r>
              <a:rPr lang="en-US" sz="4400" dirty="0" smtClean="0"/>
              <a:t>24</a:t>
            </a:r>
            <a:endParaRPr lang="en-US" sz="4400" dirty="0" smtClean="0"/>
          </a:p>
          <a:p>
            <a:r>
              <a:rPr lang="en-US" sz="4400" dirty="0" smtClean="0"/>
              <a:t>Q6 = </a:t>
            </a:r>
            <a:r>
              <a:rPr lang="en-US" sz="4400" dirty="0" smtClean="0"/>
              <a:t>0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67476" y="1614488"/>
            <a:ext cx="2571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Q7    = </a:t>
            </a:r>
            <a:r>
              <a:rPr lang="en-US" sz="4400" dirty="0" smtClean="0"/>
              <a:t>66</a:t>
            </a:r>
            <a:endParaRPr lang="en-US" sz="4400" dirty="0" smtClean="0"/>
          </a:p>
          <a:p>
            <a:r>
              <a:rPr lang="en-US" sz="4400" dirty="0" smtClean="0"/>
              <a:t>Q8    = </a:t>
            </a:r>
            <a:r>
              <a:rPr lang="en-US" sz="4400" dirty="0" smtClean="0"/>
              <a:t>30</a:t>
            </a:r>
            <a:endParaRPr lang="en-US" sz="4400" dirty="0" smtClean="0"/>
          </a:p>
          <a:p>
            <a:r>
              <a:rPr lang="en-US" sz="4400" dirty="0" smtClean="0"/>
              <a:t>Q9    = </a:t>
            </a:r>
            <a:r>
              <a:rPr lang="en-US" sz="4400" dirty="0" smtClean="0"/>
              <a:t>18</a:t>
            </a:r>
            <a:endParaRPr lang="en-US" sz="4400" dirty="0" smtClean="0"/>
          </a:p>
          <a:p>
            <a:r>
              <a:rPr lang="en-US" sz="4400" dirty="0" smtClean="0"/>
              <a:t>Q10  = </a:t>
            </a:r>
            <a:r>
              <a:rPr lang="en-US" sz="4400" dirty="0" smtClean="0"/>
              <a:t>48</a:t>
            </a:r>
            <a:endParaRPr lang="en-US" sz="4400" dirty="0" smtClean="0"/>
          </a:p>
          <a:p>
            <a:r>
              <a:rPr lang="en-US" sz="4400" dirty="0" smtClean="0"/>
              <a:t>Q11  = </a:t>
            </a:r>
            <a:r>
              <a:rPr lang="en-US" sz="4400" dirty="0" smtClean="0"/>
              <a:t>72</a:t>
            </a:r>
            <a:endParaRPr lang="en-US" sz="4400" dirty="0" smtClean="0"/>
          </a:p>
          <a:p>
            <a:r>
              <a:rPr lang="en-US" sz="4400" dirty="0" smtClean="0"/>
              <a:t>Q12  = </a:t>
            </a:r>
            <a:r>
              <a:rPr lang="en-US" sz="4400" dirty="0" smtClean="0"/>
              <a:t>60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8565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9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</m:ctrlPr>
                        </m:fPr>
                        <m:num/>
                        <m:den>
                          <m:r>
                            <a:rPr lang="en-IE" sz="9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6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Pentagon 4"/>
          <p:cNvSpPr/>
          <p:nvPr/>
        </p:nvSpPr>
        <p:spPr>
          <a:xfrm rot="10800000">
            <a:off x="9286956" y="5634082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001336" y="5743947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22" y="5505891"/>
            <a:ext cx="1812055" cy="124578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56904" y="1353787"/>
            <a:ext cx="9310254" cy="3051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Take home activity: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/>
              <a:t>Learn the multiplication </a:t>
            </a:r>
            <a:r>
              <a:rPr lang="en-US" sz="3200" dirty="0" smtClean="0"/>
              <a:t>6 </a:t>
            </a:r>
            <a:r>
              <a:rPr lang="en-US" sz="3200" dirty="0" smtClean="0"/>
              <a:t>x tables using your laminated flashcards.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899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57188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367463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644" y="5829304"/>
            <a:ext cx="1314870" cy="2620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688" y="5829303"/>
            <a:ext cx="1314870" cy="2620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09148" y="505821"/>
            <a:ext cx="3829050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0   =   0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   =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6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2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3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18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4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24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5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30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6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36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6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42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8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48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9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54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10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60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11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66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12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72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70088" y="541446"/>
            <a:ext cx="3829050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0   =   0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   =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6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2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3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18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4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24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5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30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6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36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6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42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8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48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9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54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10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60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11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66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6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12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72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81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/>
          </p:nvPr>
        </p:nvGraphicFramePr>
        <p:xfrm>
          <a:off x="1471612" y="528651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3047" y="1465940"/>
            <a:ext cx="6549037" cy="415498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Download 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Presentation.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 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  <a:hlinkClick r:id="rId3"/>
              </a:rPr>
              <a:t>Click here to access the downloadable editable Presentation.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rId4" action="ppaction://hlinksldjump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5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6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9508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3305</Words>
  <Application>Microsoft Macintosh PowerPoint</Application>
  <PresentationFormat>Widescreen</PresentationFormat>
  <Paragraphs>3092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Calibri</vt:lpstr>
      <vt:lpstr>Calibri Light</vt:lpstr>
      <vt:lpstr>Cambria Math</vt:lpstr>
      <vt:lpstr>Century Gothic</vt:lpstr>
      <vt:lpstr>Comic Sans MS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31</cp:revision>
  <cp:lastPrinted>2017-07-25T00:01:41Z</cp:lastPrinted>
  <dcterms:created xsi:type="dcterms:W3CDTF">2017-07-24T22:32:58Z</dcterms:created>
  <dcterms:modified xsi:type="dcterms:W3CDTF">2017-07-25T20:05:10Z</dcterms:modified>
</cp:coreProperties>
</file>