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56" r:id="rId3"/>
    <p:sldId id="259" r:id="rId4"/>
    <p:sldId id="272" r:id="rId5"/>
    <p:sldId id="260" r:id="rId6"/>
    <p:sldId id="273" r:id="rId7"/>
    <p:sldId id="261" r:id="rId8"/>
    <p:sldId id="274" r:id="rId9"/>
    <p:sldId id="262" r:id="rId10"/>
    <p:sldId id="275" r:id="rId11"/>
    <p:sldId id="263" r:id="rId12"/>
    <p:sldId id="276" r:id="rId13"/>
    <p:sldId id="264" r:id="rId14"/>
    <p:sldId id="277" r:id="rId15"/>
    <p:sldId id="265" r:id="rId16"/>
    <p:sldId id="278" r:id="rId17"/>
    <p:sldId id="266" r:id="rId18"/>
    <p:sldId id="279" r:id="rId19"/>
    <p:sldId id="267" r:id="rId20"/>
    <p:sldId id="280" r:id="rId21"/>
    <p:sldId id="268" r:id="rId22"/>
    <p:sldId id="281" r:id="rId23"/>
    <p:sldId id="269" r:id="rId24"/>
    <p:sldId id="282" r:id="rId25"/>
    <p:sldId id="270" r:id="rId26"/>
    <p:sldId id="283" r:id="rId27"/>
    <p:sldId id="27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5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1"/>
  </p:normalViewPr>
  <p:slideViewPr>
    <p:cSldViewPr snapToGrid="0" snapToObjects="1">
      <p:cViewPr varScale="1">
        <p:scale>
          <a:sx n="108" d="100"/>
          <a:sy n="108" d="100"/>
        </p:scale>
        <p:origin x="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7502F-BE07-9645-BC6F-A95D475E21F9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A4E06-97BE-624F-9CFE-4C94BEAD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3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1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4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12DB-6276-6C43-B45C-154A40CF3215}" type="datetimeFigureOut">
              <a:rPr lang="en-US" smtClean="0"/>
              <a:t>7/25/17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CAB6-F834-EE4D-ADC1-04C3CC46A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2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4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search/resource/entity/show/Lre/23846/" TargetMode="External"/><Relationship Id="rId4" Type="http://schemas.openxmlformats.org/officeDocument/2006/relationships/slide" Target="slide2.xml"/><Relationship Id="rId5" Type="http://schemas.openxmlformats.org/officeDocument/2006/relationships/slide" Target="slide29.xml"/><Relationship Id="rId6" Type="http://schemas.openxmlformats.org/officeDocument/2006/relationships/slide" Target="slide4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3639" y="1465940"/>
            <a:ext cx="6867842" cy="280076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Multiplication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7 </a:t>
            </a: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Print the Multiplication table for each student. 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Play the quiz.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</a:rPr>
              <a:t>Students can use the flash-cards to revise multiplication times table.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" action="ppaction://hlinkshowjump?jump=nextslide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3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4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00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99300"/>
              </p:ext>
            </p:extLst>
          </p:nvPr>
        </p:nvGraphicFramePr>
        <p:xfrm>
          <a:off x="485773" y="128587"/>
          <a:ext cx="10687046" cy="5572128"/>
        </p:xfrm>
        <a:graphic>
          <a:graphicData uri="http://schemas.openxmlformats.org/drawingml/2006/table">
            <a:tbl>
              <a:tblPr/>
              <a:tblGrid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780528"/>
                <a:gridCol w="540182"/>
              </a:tblGrid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85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25" y="6429371"/>
            <a:ext cx="35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Printable Template on Last </a:t>
            </a:r>
            <a:r>
              <a:rPr lang="en-US" dirty="0"/>
              <a:t>S</a:t>
            </a:r>
            <a:r>
              <a:rPr lang="en-US" dirty="0" smtClean="0"/>
              <a:t>lide</a:t>
            </a:r>
            <a:endParaRPr lang="en-US" dirty="0"/>
          </a:p>
        </p:txBody>
      </p:sp>
      <p:sp>
        <p:nvSpPr>
          <p:cNvPr id="9" name="Pentagon 8"/>
          <p:cNvSpPr/>
          <p:nvPr/>
        </p:nvSpPr>
        <p:spPr>
          <a:xfrm rot="10800000" flipV="1">
            <a:off x="9305915" y="5871087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2795" y="5966664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40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58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317209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71586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67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61912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7"/>
            <a:ext cx="3843337" cy="11430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14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534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667544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3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18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26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123389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4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21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28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/>
              <a:t>28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5134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464477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2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5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28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  <a:r>
              <a:rPr lang="en-US" sz="6000" b="1" dirty="0" smtClean="0"/>
              <a:t>5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6" y="4738687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35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14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14219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6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3</a:t>
            </a:r>
            <a:r>
              <a:rPr lang="en-US" sz="6000" b="1" dirty="0"/>
              <a:t>5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49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301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654462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7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64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49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49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692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6552050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8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77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48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56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64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2785228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56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234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482425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9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7" y="2778806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88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4731431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63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43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859446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10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8113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70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80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8113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75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17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481136" y="2786063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  <a:r>
              <a:rPr lang="en-US" sz="6000" b="1" dirty="0" smtClean="0"/>
              <a:t>0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617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8123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11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88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66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77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412671" y="4738686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77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2932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9878898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528637"/>
            <a:ext cx="10344150" cy="12716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</a:rPr>
              <a:t>x 12</a:t>
            </a:r>
            <a:endParaRPr lang="en-US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588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71588" y="281463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84</a:t>
            </a:r>
            <a:endParaRPr lang="en-US" sz="6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412672" y="2786063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72</a:t>
            </a:r>
            <a:endParaRPr lang="en-US" sz="6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71587" y="4738688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108</a:t>
            </a:r>
            <a:endParaRPr lang="en-US" sz="6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412672" y="4738687"/>
            <a:ext cx="3843337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96</a:t>
            </a:r>
            <a:endParaRPr lang="en-US" sz="6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1587" y="2786062"/>
            <a:ext cx="3843337" cy="110013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84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8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830112"/>
              </p:ext>
            </p:extLst>
          </p:nvPr>
        </p:nvGraphicFramePr>
        <p:xfrm>
          <a:off x="1471612" y="300043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0800000">
            <a:off x="9267823" y="5681678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867891" y="5710254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28675" y="300038"/>
            <a:ext cx="8329613" cy="612459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freezing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12 calculations will appear on the board</a:t>
            </a: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.</a:t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>You must write down the answers in your copy.</a:t>
            </a:r>
            <a: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endParaRPr lang="en-US" sz="3200" dirty="0" smtClean="0">
              <a:solidFill>
                <a:srgbClr val="FFFF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endParaRPr 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7.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8.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9.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10.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11. _______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Comic Sans MS" charset="0"/>
                <a:ea typeface="Comic Sans MS" charset="0"/>
                <a:cs typeface="Comic Sans MS" charset="0"/>
              </a:rPr>
              <a:t>_____				12. _______</a:t>
            </a:r>
            <a:endParaRPr 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9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9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7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1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4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6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4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7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3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9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9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11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5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</a:t>
            </a:r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3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24032" y="2210098"/>
            <a:ext cx="3482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6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Q10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12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4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57350" y="1114425"/>
            <a:ext cx="9015412" cy="4186237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48128" y="2210098"/>
            <a:ext cx="42338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9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IE" sz="96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x 10</a:t>
            </a:r>
            <a:endParaRPr lang="en-IE" sz="9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8" y="171451"/>
            <a:ext cx="84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9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6457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Q1 = </a:t>
            </a:r>
            <a:r>
              <a:rPr lang="en-US" sz="4400" dirty="0" smtClean="0"/>
              <a:t>63</a:t>
            </a:r>
            <a:endParaRPr lang="en-US" sz="4400" dirty="0" smtClean="0"/>
          </a:p>
          <a:p>
            <a:r>
              <a:rPr lang="en-US" sz="4400" dirty="0" smtClean="0"/>
              <a:t>Q2 = </a:t>
            </a:r>
            <a:r>
              <a:rPr lang="en-US" sz="4400" dirty="0"/>
              <a:t>7</a:t>
            </a:r>
            <a:endParaRPr lang="en-US" sz="4400" dirty="0" smtClean="0"/>
          </a:p>
          <a:p>
            <a:r>
              <a:rPr lang="en-US" sz="4400" dirty="0" smtClean="0"/>
              <a:t>Q3 = </a:t>
            </a:r>
            <a:r>
              <a:rPr lang="en-US" sz="4400" dirty="0" smtClean="0"/>
              <a:t>49</a:t>
            </a:r>
            <a:endParaRPr lang="en-US" sz="4400" dirty="0" smtClean="0"/>
          </a:p>
          <a:p>
            <a:r>
              <a:rPr lang="en-US" sz="4400" dirty="0" smtClean="0"/>
              <a:t>Q4 = </a:t>
            </a:r>
            <a:r>
              <a:rPr lang="en-US" sz="4400" dirty="0" smtClean="0"/>
              <a:t>14</a:t>
            </a:r>
            <a:endParaRPr lang="en-US" sz="4400" dirty="0" smtClean="0"/>
          </a:p>
          <a:p>
            <a:r>
              <a:rPr lang="en-US" sz="4400" dirty="0" smtClean="0"/>
              <a:t>Q5 = </a:t>
            </a:r>
            <a:r>
              <a:rPr lang="en-US" sz="4400" dirty="0" smtClean="0"/>
              <a:t>28</a:t>
            </a:r>
            <a:endParaRPr lang="en-US" sz="4400" dirty="0" smtClean="0"/>
          </a:p>
          <a:p>
            <a:r>
              <a:rPr lang="en-US" sz="4400" dirty="0" smtClean="0"/>
              <a:t>Q6 = </a:t>
            </a:r>
            <a:r>
              <a:rPr lang="en-US" sz="4400" dirty="0" smtClean="0"/>
              <a:t>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67476" y="1614488"/>
            <a:ext cx="2571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Q7    = </a:t>
            </a:r>
            <a:r>
              <a:rPr lang="en-US" sz="4400" dirty="0" smtClean="0"/>
              <a:t>77</a:t>
            </a:r>
            <a:endParaRPr lang="en-US" sz="4400" dirty="0" smtClean="0"/>
          </a:p>
          <a:p>
            <a:r>
              <a:rPr lang="en-US" sz="4400" dirty="0" smtClean="0"/>
              <a:t>Q8    = </a:t>
            </a:r>
            <a:r>
              <a:rPr lang="en-US" sz="4400" dirty="0" smtClean="0"/>
              <a:t>35</a:t>
            </a:r>
            <a:endParaRPr lang="en-US" sz="4400" dirty="0" smtClean="0"/>
          </a:p>
          <a:p>
            <a:r>
              <a:rPr lang="en-US" sz="4400" dirty="0" smtClean="0"/>
              <a:t>Q9    = </a:t>
            </a:r>
            <a:r>
              <a:rPr lang="en-US" sz="4400" dirty="0" smtClean="0"/>
              <a:t>21</a:t>
            </a:r>
            <a:endParaRPr lang="en-US" sz="4400" dirty="0" smtClean="0"/>
          </a:p>
          <a:p>
            <a:r>
              <a:rPr lang="en-US" sz="4400" dirty="0" smtClean="0"/>
              <a:t>Q10  = </a:t>
            </a:r>
            <a:r>
              <a:rPr lang="en-US" sz="4400" dirty="0" smtClean="0"/>
              <a:t>42</a:t>
            </a:r>
            <a:endParaRPr lang="en-US" sz="4400" dirty="0" smtClean="0"/>
          </a:p>
          <a:p>
            <a:r>
              <a:rPr lang="en-US" sz="4400" dirty="0" smtClean="0"/>
              <a:t>Q11  = </a:t>
            </a:r>
            <a:r>
              <a:rPr lang="en-US" sz="4400" dirty="0" smtClean="0"/>
              <a:t>84</a:t>
            </a:r>
            <a:endParaRPr lang="en-US" sz="4400" dirty="0" smtClean="0"/>
          </a:p>
          <a:p>
            <a:r>
              <a:rPr lang="en-US" sz="4400" dirty="0" smtClean="0"/>
              <a:t>Q12  = </a:t>
            </a:r>
            <a:r>
              <a:rPr lang="en-US" sz="4400" dirty="0" smtClean="0"/>
              <a:t>70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56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188" y="300038"/>
            <a:ext cx="1062990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00113" y="300038"/>
            <a:ext cx="9429750" cy="105727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How did you do?</a:t>
            </a:r>
            <a:endParaRPr lang="en-US" sz="6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9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</m:ctrlPr>
                        </m:fPr>
                        <m:num/>
                        <m:den>
                          <m:r>
                            <a:rPr lang="en-IE" sz="9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98" y="1800487"/>
                <a:ext cx="5772150" cy="29855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10800000">
            <a:off x="9286956" y="5634082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001336" y="5743947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2" y="5505891"/>
            <a:ext cx="1812055" cy="1245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904" y="1353787"/>
            <a:ext cx="9310254" cy="3051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Take home activity: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Learn the multiplication </a:t>
            </a:r>
            <a:r>
              <a:rPr lang="en-US" sz="3200" dirty="0" smtClean="0"/>
              <a:t>7 </a:t>
            </a:r>
            <a:r>
              <a:rPr lang="en-US" sz="3200" dirty="0" smtClean="0"/>
              <a:t>x tables using your laminated flashcards.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88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367463" y="300038"/>
            <a:ext cx="5543550" cy="5986461"/>
          </a:xfrm>
          <a:prstGeom prst="roundRect">
            <a:avLst/>
          </a:prstGeom>
          <a:solidFill>
            <a:schemeClr val="bg1"/>
          </a:solidFill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44" y="5829304"/>
            <a:ext cx="1314870" cy="262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8" y="5829303"/>
            <a:ext cx="1314870" cy="2620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09148" y="505821"/>
            <a:ext cx="382905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14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28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35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42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49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56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63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84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83411" y="550084"/>
            <a:ext cx="382905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0   =   0 </a:t>
            </a: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   =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2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14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3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21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4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28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5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35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6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42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7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49 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8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56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9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63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10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70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11 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77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lang="en-US" sz="2600" dirty="0">
                <a:latin typeface="Comic Sans MS" charset="0"/>
                <a:ea typeface="Comic Sans MS" charset="0"/>
                <a:cs typeface="Comic Sans MS" charset="0"/>
              </a:rPr>
              <a:t>7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x  12  =  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84</a:t>
            </a:r>
            <a:r>
              <a:rPr lang="en-US" sz="2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sz="26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492" title="Multiplication table"/>
          <p:cNvGraphicFramePr>
            <a:graphicFrameLocks/>
          </p:cNvGraphicFramePr>
          <p:nvPr>
            <p:extLst/>
          </p:nvPr>
        </p:nvGraphicFramePr>
        <p:xfrm>
          <a:off x="1471612" y="528651"/>
          <a:ext cx="9459894" cy="5829296"/>
        </p:xfrm>
        <a:graphic>
          <a:graphicData uri="http://schemas.openxmlformats.org/drawingml/2006/table">
            <a:tbl>
              <a:tblPr/>
              <a:tblGrid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690903"/>
                <a:gridCol w="478155"/>
              </a:tblGrid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68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0857" y="2843213"/>
            <a:ext cx="2605068" cy="519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763" y="300038"/>
            <a:ext cx="10901363" cy="60007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047" y="1465940"/>
            <a:ext cx="6549037" cy="41549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Download 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Presentation.</a:t>
            </a:r>
            <a:b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IE" sz="8800" b="1" spc="50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 x …</a:t>
            </a:r>
            <a:endParaRPr lang="en-IE" sz="8800" b="1" spc="5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93006" y="4405381"/>
            <a:ext cx="9286875" cy="13476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omic Sans MS" charset="0"/>
                <a:ea typeface="Comic Sans MS" charset="0"/>
                <a:cs typeface="Comic Sans MS" charset="0"/>
                <a:hlinkClick r:id="rId3"/>
              </a:rPr>
              <a:t>Click here to access the downloadable editable Presentation.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Pentagon 7">
            <a:hlinkClick r:id="rId4" action="ppaction://hlinksldjump"/>
          </p:cNvPr>
          <p:cNvSpPr/>
          <p:nvPr/>
        </p:nvSpPr>
        <p:spPr>
          <a:xfrm rot="10800000" flipV="1">
            <a:off x="8401050" y="642933"/>
            <a:ext cx="2886085" cy="7429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entagon 8">
            <a:hlinkClick r:id="rId5" action="ppaction://hlinksldjump"/>
          </p:cNvPr>
          <p:cNvSpPr/>
          <p:nvPr/>
        </p:nvSpPr>
        <p:spPr>
          <a:xfrm rot="10800000">
            <a:off x="8396283" y="1609745"/>
            <a:ext cx="2886085" cy="742950"/>
          </a:xfrm>
          <a:prstGeom prst="homePlate">
            <a:avLst/>
          </a:prstGeom>
          <a:solidFill>
            <a:srgbClr val="0096FF">
              <a:alpha val="8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>
            <a:hlinkClick r:id="rId6" action="ppaction://hlinksldjump"/>
          </p:cNvPr>
          <p:cNvSpPr/>
          <p:nvPr/>
        </p:nvSpPr>
        <p:spPr>
          <a:xfrm rot="10800000">
            <a:off x="8381995" y="2576557"/>
            <a:ext cx="2886085" cy="74295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49356" y="742942"/>
            <a:ext cx="26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Table Template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2066" y="1681163"/>
            <a:ext cx="204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Quiz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10664" y="2681290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Flash-Cards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5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3305</Words>
  <Application>Microsoft Macintosh PowerPoint</Application>
  <PresentationFormat>Widescreen</PresentationFormat>
  <Paragraphs>3092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Calibri</vt:lpstr>
      <vt:lpstr>Calibri Light</vt:lpstr>
      <vt:lpstr>Cambria Math</vt:lpstr>
      <vt:lpstr>Century Gothic</vt:lpstr>
      <vt:lpstr>Comic Sans MS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34</cp:revision>
  <cp:lastPrinted>2017-07-25T00:01:41Z</cp:lastPrinted>
  <dcterms:created xsi:type="dcterms:W3CDTF">2017-07-24T22:32:58Z</dcterms:created>
  <dcterms:modified xsi:type="dcterms:W3CDTF">2017-07-25T20:27:02Z</dcterms:modified>
</cp:coreProperties>
</file>