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4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59/" TargetMode="External"/><Relationship Id="rId4" Type="http://schemas.openxmlformats.org/officeDocument/2006/relationships/slide" Target="slide2.xml"/><Relationship Id="rId5" Type="http://schemas.openxmlformats.org/officeDocument/2006/relationships/slide" Target="slide29.xml"/><Relationship Id="rId6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10 </a:t>
            </a: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87675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0425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43132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18618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103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113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38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17038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76203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</a:t>
            </a:r>
            <a:r>
              <a:rPr lang="en-US" sz="6000" b="1" dirty="0"/>
              <a:t>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19332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672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9534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170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17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103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38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90485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6537" y="47505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67501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7" y="2778806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109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1431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54116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481137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458617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1011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38306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97131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5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4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4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</a:t>
            </a:r>
            <a:r>
              <a:rPr lang="en-US" sz="4400" dirty="0" smtClean="0"/>
              <a:t>90</a:t>
            </a:r>
            <a:endParaRPr lang="en-US" sz="4400" dirty="0" smtClean="0"/>
          </a:p>
          <a:p>
            <a:r>
              <a:rPr lang="en-US" sz="4400" dirty="0" smtClean="0"/>
              <a:t>Q2 = </a:t>
            </a:r>
            <a:r>
              <a:rPr lang="en-US" sz="4400" dirty="0" smtClean="0"/>
              <a:t>10</a:t>
            </a:r>
            <a:endParaRPr lang="en-US" sz="4400" dirty="0" smtClean="0"/>
          </a:p>
          <a:p>
            <a:r>
              <a:rPr lang="en-US" sz="4400" dirty="0" smtClean="0"/>
              <a:t>Q3 = </a:t>
            </a:r>
            <a:r>
              <a:rPr lang="en-US" sz="4400" dirty="0" smtClean="0"/>
              <a:t>70</a:t>
            </a:r>
            <a:endParaRPr lang="en-US" sz="4400" dirty="0" smtClean="0"/>
          </a:p>
          <a:p>
            <a:r>
              <a:rPr lang="en-US" sz="4400" dirty="0" smtClean="0"/>
              <a:t>Q4 = </a:t>
            </a:r>
            <a:r>
              <a:rPr lang="en-US" sz="4400" dirty="0" smtClean="0"/>
              <a:t>20</a:t>
            </a:r>
            <a:endParaRPr lang="en-US" sz="4400" dirty="0" smtClean="0"/>
          </a:p>
          <a:p>
            <a:r>
              <a:rPr lang="en-US" sz="4400" dirty="0" smtClean="0"/>
              <a:t>Q5 = </a:t>
            </a:r>
            <a:r>
              <a:rPr lang="en-US" sz="4400" dirty="0" smtClean="0"/>
              <a:t>40</a:t>
            </a:r>
            <a:endParaRPr lang="en-US" sz="4400" dirty="0" smtClean="0"/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7834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</a:t>
            </a:r>
            <a:r>
              <a:rPr lang="en-US" sz="4400" dirty="0" smtClean="0"/>
              <a:t>110</a:t>
            </a:r>
            <a:endParaRPr lang="en-US" sz="4400" dirty="0" smtClean="0"/>
          </a:p>
          <a:p>
            <a:r>
              <a:rPr lang="en-US" sz="4400" dirty="0" smtClean="0"/>
              <a:t>Q8    = </a:t>
            </a:r>
            <a:r>
              <a:rPr lang="en-US" sz="4400" dirty="0" smtClean="0"/>
              <a:t>50</a:t>
            </a:r>
            <a:endParaRPr lang="en-US" sz="4400" dirty="0" smtClean="0"/>
          </a:p>
          <a:p>
            <a:r>
              <a:rPr lang="en-US" sz="4400" dirty="0" smtClean="0"/>
              <a:t>Q9    = </a:t>
            </a:r>
            <a:r>
              <a:rPr lang="en-US" sz="4400" dirty="0" smtClean="0"/>
              <a:t>30</a:t>
            </a:r>
            <a:endParaRPr lang="en-US" sz="4400" dirty="0" smtClean="0"/>
          </a:p>
          <a:p>
            <a:r>
              <a:rPr lang="en-US" sz="4400" dirty="0" smtClean="0"/>
              <a:t>Q10  = </a:t>
            </a:r>
            <a:r>
              <a:rPr lang="en-US" sz="4400" dirty="0"/>
              <a:t>6</a:t>
            </a:r>
            <a:r>
              <a:rPr lang="en-US" sz="4400" dirty="0" smtClean="0"/>
              <a:t>0</a:t>
            </a:r>
            <a:endParaRPr lang="en-US" sz="4400" dirty="0" smtClean="0"/>
          </a:p>
          <a:p>
            <a:r>
              <a:rPr lang="en-US" sz="4400" dirty="0" smtClean="0"/>
              <a:t>Q11  = </a:t>
            </a:r>
            <a:r>
              <a:rPr lang="en-US" sz="4400" dirty="0" smtClean="0"/>
              <a:t>120</a:t>
            </a:r>
            <a:endParaRPr lang="en-US" sz="4400" dirty="0" smtClean="0"/>
          </a:p>
          <a:p>
            <a:r>
              <a:rPr lang="en-US" sz="4400" dirty="0" smtClean="0"/>
              <a:t>Q12  = </a:t>
            </a:r>
            <a:r>
              <a:rPr lang="en-US" sz="4400" dirty="0" smtClean="0"/>
              <a:t>100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</a:t>
            </a:r>
            <a:r>
              <a:rPr lang="en-US" sz="3200" dirty="0" smtClean="0"/>
              <a:t>10 </a:t>
            </a:r>
            <a:r>
              <a:rPr lang="en-US" sz="3200" dirty="0" smtClean="0"/>
              <a:t>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lain" startAt="10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  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100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120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46711" y="535546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lain" startAt="10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80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  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100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120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4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5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6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3303</Words>
  <Application>Microsoft Macintosh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Calibri</vt:lpstr>
      <vt:lpstr>Calibri Light</vt:lpstr>
      <vt:lpstr>Cambria Math</vt:lpstr>
      <vt:lpstr>Century Gothic</vt:lpstr>
      <vt:lpstr>Comic Sans MS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48</cp:revision>
  <cp:lastPrinted>2017-07-25T00:01:41Z</cp:lastPrinted>
  <dcterms:created xsi:type="dcterms:W3CDTF">2017-07-24T22:32:58Z</dcterms:created>
  <dcterms:modified xsi:type="dcterms:W3CDTF">2017-07-25T23:07:48Z</dcterms:modified>
</cp:coreProperties>
</file>