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4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60/" TargetMode="External"/><Relationship Id="rId4" Type="http://schemas.openxmlformats.org/officeDocument/2006/relationships/hyperlink" Target="https://www.scoilnet.ie/search/resource/entity/show/Lre/23859/" TargetMode="External"/><Relationship Id="rId5" Type="http://schemas.openxmlformats.org/officeDocument/2006/relationships/slide" Target="slide2.xml"/><Relationship Id="rId6" Type="http://schemas.openxmlformats.org/officeDocument/2006/relationships/slide" Target="slide29.xml"/><Relationship Id="rId7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11 </a:t>
            </a: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95456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11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68165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17221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232827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103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113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33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33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140527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05362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  <a:r>
              <a:rPr lang="en-US" sz="6000" b="1" dirty="0" smtClean="0"/>
              <a:t>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</a:t>
            </a:r>
            <a:r>
              <a:rPr lang="en-US" sz="6000" b="1" dirty="0"/>
              <a:t>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1463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9258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r>
              <a:rPr lang="en-US" sz="6000" b="1" dirty="0" smtClean="0"/>
              <a:t>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</a:t>
            </a:r>
            <a:r>
              <a:rPr lang="en-US" sz="6000" b="1" dirty="0"/>
              <a:t>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2357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170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17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77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041626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  <a:r>
              <a:rPr lang="en-US" sz="6000" b="1" dirty="0" smtClean="0"/>
              <a:t>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458510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7" y="2778806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109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99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99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91280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603871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1011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31102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38622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5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4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4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</a:t>
            </a:r>
            <a:r>
              <a:rPr lang="en-US" sz="4400" dirty="0" smtClean="0"/>
              <a:t>99</a:t>
            </a:r>
            <a:endParaRPr lang="en-US" sz="4400" dirty="0" smtClean="0"/>
          </a:p>
          <a:p>
            <a:r>
              <a:rPr lang="en-US" sz="4400" dirty="0" smtClean="0"/>
              <a:t>Q2 = </a:t>
            </a:r>
            <a:r>
              <a:rPr lang="en-US" sz="4400" dirty="0" smtClean="0"/>
              <a:t>11</a:t>
            </a:r>
            <a:endParaRPr lang="en-US" sz="4400" dirty="0" smtClean="0"/>
          </a:p>
          <a:p>
            <a:r>
              <a:rPr lang="en-US" sz="4400" dirty="0" smtClean="0"/>
              <a:t>Q3 = </a:t>
            </a:r>
            <a:r>
              <a:rPr lang="en-US" sz="4400" dirty="0" smtClean="0"/>
              <a:t>77</a:t>
            </a:r>
            <a:endParaRPr lang="en-US" sz="4400" dirty="0" smtClean="0"/>
          </a:p>
          <a:p>
            <a:r>
              <a:rPr lang="en-US" sz="4400" dirty="0" smtClean="0"/>
              <a:t>Q4 = </a:t>
            </a:r>
            <a:r>
              <a:rPr lang="en-US" sz="4400" dirty="0" smtClean="0"/>
              <a:t>22</a:t>
            </a:r>
            <a:endParaRPr lang="en-US" sz="4400" dirty="0" smtClean="0"/>
          </a:p>
          <a:p>
            <a:r>
              <a:rPr lang="en-US" sz="4400" dirty="0" smtClean="0"/>
              <a:t>Q5 = </a:t>
            </a:r>
            <a:r>
              <a:rPr lang="en-US" sz="4400" dirty="0" smtClean="0"/>
              <a:t>44</a:t>
            </a:r>
            <a:endParaRPr lang="en-US" sz="4400" dirty="0" smtClean="0"/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7834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</a:t>
            </a:r>
            <a:r>
              <a:rPr lang="en-US" sz="4400" dirty="0" smtClean="0"/>
              <a:t>121</a:t>
            </a:r>
            <a:endParaRPr lang="en-US" sz="4400" dirty="0" smtClean="0"/>
          </a:p>
          <a:p>
            <a:r>
              <a:rPr lang="en-US" sz="4400" dirty="0" smtClean="0"/>
              <a:t>Q8    = </a:t>
            </a:r>
            <a:r>
              <a:rPr lang="en-US" sz="4400" dirty="0" smtClean="0"/>
              <a:t>55</a:t>
            </a:r>
            <a:endParaRPr lang="en-US" sz="4400" dirty="0" smtClean="0"/>
          </a:p>
          <a:p>
            <a:r>
              <a:rPr lang="en-US" sz="4400" dirty="0" smtClean="0"/>
              <a:t>Q9    = </a:t>
            </a:r>
            <a:r>
              <a:rPr lang="en-US" sz="4400" dirty="0" smtClean="0"/>
              <a:t>33</a:t>
            </a:r>
            <a:endParaRPr lang="en-US" sz="4400" dirty="0" smtClean="0"/>
          </a:p>
          <a:p>
            <a:r>
              <a:rPr lang="en-US" sz="4400" dirty="0" smtClean="0"/>
              <a:t>Q10  = </a:t>
            </a:r>
            <a:r>
              <a:rPr lang="en-US" sz="4400" dirty="0" smtClean="0"/>
              <a:t>6</a:t>
            </a:r>
            <a:r>
              <a:rPr lang="en-US" sz="4400" dirty="0"/>
              <a:t>6</a:t>
            </a:r>
            <a:endParaRPr lang="en-US" sz="4400" dirty="0" smtClean="0"/>
          </a:p>
          <a:p>
            <a:r>
              <a:rPr lang="en-US" sz="4400" dirty="0" smtClean="0"/>
              <a:t>Q11  = </a:t>
            </a:r>
            <a:r>
              <a:rPr lang="en-US" sz="4400" dirty="0" smtClean="0"/>
              <a:t>132</a:t>
            </a:r>
            <a:endParaRPr lang="en-US" sz="4400" dirty="0" smtClean="0"/>
          </a:p>
          <a:p>
            <a:r>
              <a:rPr lang="en-US" sz="4400" dirty="0" smtClean="0"/>
              <a:t>Q12  = </a:t>
            </a:r>
            <a:r>
              <a:rPr lang="en-US" sz="4400" dirty="0" smtClean="0"/>
              <a:t>110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</a:t>
            </a:r>
            <a:r>
              <a:rPr lang="en-US" sz="3200" dirty="0" smtClean="0"/>
              <a:t>11 </a:t>
            </a:r>
            <a:r>
              <a:rPr lang="en-US" sz="3200" dirty="0" smtClean="0"/>
              <a:t>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22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33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44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lain" startAt="11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   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110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132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67238" y="535546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22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33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44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55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lain" startAt="11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   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110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</a:t>
            </a:r>
            <a:r>
              <a:rPr lang="en-US" sz="2600" smtClean="0">
                <a:latin typeface="Comic Sans MS" charset="0"/>
                <a:ea typeface="Comic Sans MS" charset="0"/>
                <a:cs typeface="Comic Sans MS" charset="0"/>
              </a:rPr>
              <a:t>=  </a:t>
            </a:r>
            <a:r>
              <a:rPr lang="en-US" sz="2600" smtClean="0">
                <a:latin typeface="Comic Sans MS" charset="0"/>
                <a:ea typeface="Comic Sans MS" charset="0"/>
                <a:cs typeface="Comic Sans MS" charset="0"/>
              </a:rPr>
              <a:t>132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4"/>
              </a:rPr>
              <a:t>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5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6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7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3305</Words>
  <Application>Microsoft Macintosh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Calibri</vt:lpstr>
      <vt:lpstr>Calibri Light</vt:lpstr>
      <vt:lpstr>Cambria Math</vt:lpstr>
      <vt:lpstr>Century Gothic</vt:lpstr>
      <vt:lpstr>Comic Sans MS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51</cp:revision>
  <cp:lastPrinted>2017-07-25T00:01:41Z</cp:lastPrinted>
  <dcterms:created xsi:type="dcterms:W3CDTF">2017-07-24T22:32:58Z</dcterms:created>
  <dcterms:modified xsi:type="dcterms:W3CDTF">2017-07-25T23:26:45Z</dcterms:modified>
</cp:coreProperties>
</file>