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1" d="100"/>
          <a:sy n="101" d="100"/>
        </p:scale>
        <p:origin x="14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61/" TargetMode="External"/><Relationship Id="rId7" Type="http://schemas.openxmlformats.org/officeDocument/2006/relationships/slide" Target="slide4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slide" Target="slide2.xml"/><Relationship Id="rId4" Type="http://schemas.openxmlformats.org/officeDocument/2006/relationships/hyperlink" Target="https://www.scoilnet.ie/search/resource/entity/show/Lre/2385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2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32327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49071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814638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24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18622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01980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281463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30365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  <a:r>
              <a:rPr lang="en-US" sz="6000" b="1" dirty="0" smtClean="0"/>
              <a:t>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4351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51203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44959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2198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6900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  <a:r>
              <a:rPr lang="en-US" sz="6000" b="1" dirty="0" smtClean="0"/>
              <a:t>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55846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109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793320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9117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110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48113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44521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32771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12 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136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82651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22550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30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5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4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72224" y="2210098"/>
            <a:ext cx="49856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12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108</a:t>
            </a:r>
          </a:p>
          <a:p>
            <a:r>
              <a:rPr lang="en-US" sz="4400" dirty="0" smtClean="0"/>
              <a:t>Q2 = 12</a:t>
            </a:r>
          </a:p>
          <a:p>
            <a:r>
              <a:rPr lang="en-US" sz="4400" dirty="0" smtClean="0"/>
              <a:t>Q3 = 84</a:t>
            </a:r>
          </a:p>
          <a:p>
            <a:r>
              <a:rPr lang="en-US" sz="4400" dirty="0" smtClean="0"/>
              <a:t>Q4 = 24</a:t>
            </a:r>
          </a:p>
          <a:p>
            <a:r>
              <a:rPr lang="en-US" sz="4400" dirty="0" smtClean="0"/>
              <a:t>Q5 = 48</a:t>
            </a:r>
          </a:p>
          <a:p>
            <a:r>
              <a:rPr lang="en-US" sz="4400" dirty="0" smtClean="0"/>
              <a:t>Q6 = 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7834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132</a:t>
            </a:r>
          </a:p>
          <a:p>
            <a:r>
              <a:rPr lang="en-US" sz="4400" dirty="0" smtClean="0"/>
              <a:t>Q8    = 60</a:t>
            </a:r>
          </a:p>
          <a:p>
            <a:r>
              <a:rPr lang="en-US" sz="4400" dirty="0" smtClean="0"/>
              <a:t>Q9    = 36</a:t>
            </a:r>
          </a:p>
          <a:p>
            <a:r>
              <a:rPr lang="en-US" sz="4400" dirty="0" smtClean="0"/>
              <a:t>Q10  = 72</a:t>
            </a:r>
          </a:p>
          <a:p>
            <a:r>
              <a:rPr lang="en-US" sz="4400" dirty="0" smtClean="0"/>
              <a:t>Q11  = 144</a:t>
            </a:r>
          </a:p>
          <a:p>
            <a:r>
              <a:rPr lang="en-US" sz="4400" dirty="0" smtClean="0"/>
              <a:t>Q12  = 120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12 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   =   12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2   =  24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3   =  36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4   =  48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5   =  55 </a:t>
            </a:r>
          </a:p>
          <a:p>
            <a:pPr marL="514350" indent="-514350">
              <a:buAutoNum type="arabicPlain" startAt="12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x  6   =  60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7   =  84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8   =  96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9   =  108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10  =  120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11   =  132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12  =  144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4106" y="583467"/>
            <a:ext cx="382905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0   =   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   =   12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2   =  24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3   =  36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4   =  48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5   =  55 </a:t>
            </a:r>
          </a:p>
          <a:p>
            <a:pPr marL="514350" indent="-514350">
              <a:buAutoNum type="arabicPlain" startAt="12"/>
            </a:pP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x  6   =  60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7   =  84 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8   =  96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9   =  108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10  =  120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11   =  132 </a:t>
            </a:r>
          </a:p>
          <a:p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12   x  12  =  144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4"/>
              </a:rPr>
              <a:t>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5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6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7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3302</Words>
  <Application>Microsoft Office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Century Gothic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57</cp:revision>
  <cp:lastPrinted>2017-07-25T00:01:41Z</cp:lastPrinted>
  <dcterms:created xsi:type="dcterms:W3CDTF">2017-07-24T22:32:58Z</dcterms:created>
  <dcterms:modified xsi:type="dcterms:W3CDTF">2017-07-26T09:28:10Z</dcterms:modified>
</cp:coreProperties>
</file>