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  <p:sldId id="257" r:id="rId4"/>
    <p:sldId id="274" r:id="rId5"/>
    <p:sldId id="275" r:id="rId6"/>
    <p:sldId id="276" r:id="rId7"/>
    <p:sldId id="277" r:id="rId8"/>
    <p:sldId id="269" r:id="rId9"/>
    <p:sldId id="273" r:id="rId10"/>
    <p:sldId id="258" r:id="rId11"/>
    <p:sldId id="260" r:id="rId12"/>
    <p:sldId id="262" r:id="rId13"/>
    <p:sldId id="279" r:id="rId14"/>
    <p:sldId id="303" r:id="rId15"/>
    <p:sldId id="261" r:id="rId16"/>
    <p:sldId id="264" r:id="rId17"/>
    <p:sldId id="265" r:id="rId18"/>
    <p:sldId id="266" r:id="rId19"/>
    <p:sldId id="267" r:id="rId20"/>
    <p:sldId id="268" r:id="rId21"/>
    <p:sldId id="263" r:id="rId22"/>
    <p:sldId id="270" r:id="rId23"/>
    <p:sldId id="271" r:id="rId24"/>
    <p:sldId id="272" r:id="rId25"/>
    <p:sldId id="304" r:id="rId26"/>
    <p:sldId id="259" r:id="rId27"/>
    <p:sldId id="278" r:id="rId28"/>
    <p:sldId id="282" r:id="rId29"/>
    <p:sldId id="280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281" r:id="rId51"/>
    <p:sldId id="308" r:id="rId52"/>
    <p:sldId id="307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06" r:id="rId62"/>
    <p:sldId id="309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10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B1F"/>
    <a:srgbClr val="5BC4BF"/>
    <a:srgbClr val="006C91"/>
    <a:srgbClr val="E5F5FF"/>
    <a:srgbClr val="64A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83" autoAdjust="0"/>
    <p:restoredTop sz="94660"/>
  </p:normalViewPr>
  <p:slideViewPr>
    <p:cSldViewPr snapToGrid="0">
      <p:cViewPr>
        <p:scale>
          <a:sx n="80" d="100"/>
          <a:sy n="80" d="100"/>
        </p:scale>
        <p:origin x="810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561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4585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45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9085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792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032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3071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39414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1031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0772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644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C41B1-15AC-4DBD-83B0-EE881844ABF3}" type="datetimeFigureOut">
              <a:rPr lang="en-IE" smtClean="0"/>
              <a:t>03/08/2017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933D7-3011-40AF-B7E2-E745384869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759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7" Type="http://schemas.openxmlformats.org/officeDocument/2006/relationships/image" Target="../media/image2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slide" Target="slide3.xml"/><Relationship Id="rId4" Type="http://schemas.openxmlformats.org/officeDocument/2006/relationships/slide" Target="slide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slide" Target="slide50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slide" Target="slide3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slide" Target="slide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slide" Target="slide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slide" Target="slide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slide" Target="slide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slide" Target="slide4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52.xml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54.xml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56.xml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58.xml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60.xml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62.xml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64.xml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66.xml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68.xml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4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70.xml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4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3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axpixel.freegreatpicture.com/static/photo/1x/Nutrition-Morning-Cereal-Breakfast-Meal-Food-Bowl-89807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5BA67"/>
              </a:clrFrom>
              <a:clrTo>
                <a:srgbClr val="D5BA6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52600"/>
          </a:xfrm>
        </p:spPr>
        <p:txBody>
          <a:bodyPr>
            <a:normAutofit/>
          </a:bodyPr>
          <a:lstStyle/>
          <a:p>
            <a:r>
              <a:rPr lang="en-IE" sz="115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Bricfeasta</a:t>
            </a:r>
            <a:endParaRPr lang="en-IE" sz="11500" b="1" dirty="0">
              <a:solidFill>
                <a:srgbClr val="006C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2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hlinkClick r:id="rId2" action="ppaction://hlinksldjump"/>
          </p:cNvPr>
          <p:cNvSpPr/>
          <p:nvPr/>
        </p:nvSpPr>
        <p:spPr>
          <a:xfrm>
            <a:off x="4174958" y="1410848"/>
            <a:ext cx="7856621" cy="5176439"/>
          </a:xfrm>
          <a:prstGeom prst="roundRect">
            <a:avLst/>
          </a:prstGeom>
          <a:solidFill>
            <a:srgbClr val="E5F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ounded Rectangle 11">
            <a:hlinkClick r:id="rId3" action="ppaction://hlinksldjump"/>
          </p:cNvPr>
          <p:cNvSpPr/>
          <p:nvPr/>
        </p:nvSpPr>
        <p:spPr>
          <a:xfrm>
            <a:off x="8361781" y="2151318"/>
            <a:ext cx="3416969" cy="3905403"/>
          </a:xfrm>
          <a:prstGeom prst="roundRect">
            <a:avLst/>
          </a:prstGeom>
          <a:solidFill>
            <a:srgbClr val="006C91"/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4387516" y="2151319"/>
            <a:ext cx="3629525" cy="3905403"/>
          </a:xfrm>
          <a:prstGeom prst="roundRect">
            <a:avLst/>
          </a:prstGeom>
          <a:solidFill>
            <a:srgbClr val="006C91"/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4" name="Rounded Rectangle 3">
            <a:hlinkClick r:id="rId5" action="ppaction://hlinksldjump"/>
          </p:cNvPr>
          <p:cNvSpPr/>
          <p:nvPr/>
        </p:nvSpPr>
        <p:spPr>
          <a:xfrm>
            <a:off x="413249" y="2151319"/>
            <a:ext cx="3416969" cy="3905403"/>
          </a:xfrm>
          <a:prstGeom prst="roundRect">
            <a:avLst/>
          </a:prstGeom>
          <a:solidFill>
            <a:srgbClr val="5BC4BF"/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 </a:t>
            </a:r>
            <a:r>
              <a:rPr lang="en-IE" sz="4400" b="1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focail</a:t>
            </a:r>
            <a:endParaRPr lang="en-IE" sz="4400" b="1" dirty="0">
              <a:solidFill>
                <a:srgbClr val="E5F5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56" y="195325"/>
            <a:ext cx="1950225" cy="575312"/>
          </a:xfrm>
          <a:prstGeom prst="rect">
            <a:avLst/>
          </a:prstGeom>
        </p:spPr>
      </p:pic>
      <p:sp>
        <p:nvSpPr>
          <p:cNvPr id="9" name="TextBox 8">
            <a:hlinkClick r:id="rId3" action="ppaction://hlinksldjump"/>
          </p:cNvPr>
          <p:cNvSpPr txBox="1"/>
          <p:nvPr/>
        </p:nvSpPr>
        <p:spPr>
          <a:xfrm>
            <a:off x="8361780" y="2829669"/>
            <a:ext cx="34169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b="1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Cé</a:t>
            </a:r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b="1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mhéid</a:t>
            </a:r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b="1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atá</a:t>
            </a:r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b="1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</a:t>
            </a:r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 bricfeasta?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64434" y="195325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Téigh</a:t>
            </a:r>
            <a:r>
              <a:rPr lang="en-IE" sz="66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go </a:t>
            </a:r>
            <a:r>
              <a:rPr lang="en-IE" sz="66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dtí</a:t>
            </a:r>
            <a:endParaRPr lang="en-IE" sz="66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174958" y="1410848"/>
            <a:ext cx="785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Gníomhaíochtaí</a:t>
            </a:r>
            <a:endParaRPr lang="en-IE" sz="4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hlinkClick r:id="rId4" action="ppaction://hlinksldjump"/>
          </p:cNvPr>
          <p:cNvSpPr txBox="1"/>
          <p:nvPr/>
        </p:nvSpPr>
        <p:spPr>
          <a:xfrm>
            <a:off x="4387515" y="2829669"/>
            <a:ext cx="36295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Céard a d’ith mé don </a:t>
            </a:r>
            <a:r>
              <a:rPr lang="en-IE" sz="4400" b="1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bhricfeasta</a:t>
            </a:r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8891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2128837"/>
            <a:ext cx="68961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ubh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bhruite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2050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3407833" cy="613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56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796" y="279337"/>
            <a:ext cx="6753726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ubh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scrofa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9458" name="Picture 2" descr="Image result for poached egg clipar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29" r="42105" b="-1"/>
          <a:stretch/>
        </p:blipFill>
        <p:spPr bwMode="auto">
          <a:xfrm>
            <a:off x="818148" y="1672861"/>
            <a:ext cx="9119936" cy="496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19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796" y="279337"/>
            <a:ext cx="6753726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ubh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scallta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9458" name="Picture 2" descr="Image result for poached egg clipar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7" t="26798" r="40302" b="46040"/>
          <a:stretch/>
        </p:blipFill>
        <p:spPr bwMode="auto">
          <a:xfrm>
            <a:off x="1219199" y="1998483"/>
            <a:ext cx="7214938" cy="451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59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796" y="279337"/>
            <a:ext cx="675372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ubh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fhriochta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9458" name="Picture 2" descr="Image result for poached egg clipar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63" b="71173"/>
          <a:stretch/>
        </p:blipFill>
        <p:spPr bwMode="auto">
          <a:xfrm>
            <a:off x="1131932" y="2294366"/>
            <a:ext cx="7726485" cy="307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03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20482" name="Picture 2" descr="Image result for omele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211"/>
            <a:ext cx="9144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796" y="279337"/>
            <a:ext cx="6753726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uibheagán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9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ispín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4340" name="Picture 4" descr="Image result for sausage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01" y="250042"/>
            <a:ext cx="4239004" cy="606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77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3049" y="452489"/>
            <a:ext cx="6753726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slisíní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bagúin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8434" name="Picture 2" descr="Image result for bacon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061212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1300" y="2128837"/>
            <a:ext cx="56007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frioch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3074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25399"/>
            <a:ext cx="690562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280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pónairí </a:t>
            </a:r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bácáilte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le </a:t>
            </a:r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tósta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5122" name="Picture 2" descr="http://www.publicdomainpictures.net/pictures/120000/velka/baked-beans-on-toast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63" b="29637"/>
          <a:stretch/>
        </p:blipFill>
        <p:spPr bwMode="auto">
          <a:xfrm>
            <a:off x="396206" y="1898368"/>
            <a:ext cx="9469688" cy="473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2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gránach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bricfeasta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9" y="335092"/>
            <a:ext cx="6460958" cy="618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1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24578" name="Picture 2" descr="Image result for porridge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291"/>
            <a:ext cx="9842882" cy="656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400" y="23892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leite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09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400" y="23892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iógart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7106" name="Picture 2" descr="Image result for yogur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8992" y="-423081"/>
            <a:ext cx="8018060" cy="801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26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tósta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6146" name="Picture 2" descr="Image result for toast clipar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7" r="41208"/>
          <a:stretch/>
        </p:blipFill>
        <p:spPr bwMode="auto">
          <a:xfrm>
            <a:off x="1004662" y="453510"/>
            <a:ext cx="5396138" cy="589204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23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marmaláid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9218" name="Picture 2" descr="Image result for marmalade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512" y="256475"/>
            <a:ext cx="3852611" cy="637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97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mil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42" name="Picture 2" descr="Image result for marmalade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17" y="304600"/>
            <a:ext cx="4781617" cy="632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2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subh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1266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06" y="339082"/>
            <a:ext cx="4825499" cy="629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1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im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2290" name="Picture 2" descr="Image result for butter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23" y="352011"/>
            <a:ext cx="7328067" cy="62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3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tae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3314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9502" y="127794"/>
            <a:ext cx="3849038" cy="650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10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caife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7170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01" y="0"/>
            <a:ext cx="652462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83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sú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oráiste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5362" name="Picture 2" descr="Image result for orange juice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95" y="366713"/>
            <a:ext cx="3064811" cy="612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33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53479"/>
            <a:ext cx="57912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sú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úill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6386" name="Picture 2" descr="Image result for apple juice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39" y="310303"/>
            <a:ext cx="4464551" cy="654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98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8274" y="2353479"/>
            <a:ext cx="6753726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gloine</a:t>
            </a:r>
            <a:r>
              <a:rPr lang="en-IE" sz="8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bainne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7410" name="Picture 2" descr="Image result for glass of milk clipar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9" t="3121" r="43281" b="16127"/>
          <a:stretch/>
        </p:blipFill>
        <p:spPr bwMode="auto">
          <a:xfrm>
            <a:off x="673765" y="240632"/>
            <a:ext cx="4596065" cy="618568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1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8274" y="2353479"/>
            <a:ext cx="6753726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caoineog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50180" name="Picture 4" descr="Image result for smoothie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23" y="396885"/>
            <a:ext cx="4149992" cy="623632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02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1700" y="261937"/>
            <a:ext cx="5600700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>
                <a:solidFill>
                  <a:srgbClr val="006C91"/>
                </a:solidFill>
                <a:latin typeface="Comic Sans MS" panose="030F0702030302020204" pitchFamily="66" charset="0"/>
              </a:rPr>
              <a:t>vaiféil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4098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190624"/>
            <a:ext cx="9144000" cy="486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00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3049" y="452489"/>
            <a:ext cx="6753726" cy="1325563"/>
          </a:xfrm>
        </p:spPr>
        <p:txBody>
          <a:bodyPr>
            <a:normAutofit/>
          </a:bodyPr>
          <a:lstStyle/>
          <a:p>
            <a:pPr algn="ctr"/>
            <a:r>
              <a:rPr lang="en-IE" sz="8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pancóga</a:t>
            </a:r>
            <a:endParaRPr lang="en-IE" sz="8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23554" name="Picture 2" descr="Image result for pancake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22" y="228600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45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hlinkClick r:id="rId2" action="ppaction://hlinksldjump"/>
          </p:cNvPr>
          <p:cNvSpPr/>
          <p:nvPr/>
        </p:nvSpPr>
        <p:spPr>
          <a:xfrm>
            <a:off x="7048500" y="1352550"/>
            <a:ext cx="5031988" cy="4429780"/>
          </a:xfrm>
          <a:prstGeom prst="ellipse">
            <a:avLst/>
          </a:prstGeom>
          <a:solidFill>
            <a:srgbClr val="5BC4BF"/>
          </a:solidFill>
          <a:ln w="76200">
            <a:solidFill>
              <a:srgbClr val="006C91"/>
            </a:solidFill>
            <a:prstDash val="sysDash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sp>
        <p:nvSpPr>
          <p:cNvPr id="8" name="Oval 7">
            <a:hlinkClick r:id="rId5" action="ppaction://hlinksldjump"/>
          </p:cNvPr>
          <p:cNvSpPr/>
          <p:nvPr/>
        </p:nvSpPr>
        <p:spPr>
          <a:xfrm>
            <a:off x="585594" y="1352550"/>
            <a:ext cx="4705350" cy="4429780"/>
          </a:xfrm>
          <a:prstGeom prst="ellipse">
            <a:avLst/>
          </a:prstGeom>
          <a:solidFill>
            <a:srgbClr val="5BC4BF"/>
          </a:solidFill>
          <a:ln w="76200">
            <a:solidFill>
              <a:srgbClr val="006C91"/>
            </a:solidFill>
            <a:prstDash val="sysDash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TextBox 8">
            <a:hlinkClick r:id="rId5" action="ppaction://hlinksldjump"/>
          </p:cNvPr>
          <p:cNvSpPr txBox="1"/>
          <p:nvPr/>
        </p:nvSpPr>
        <p:spPr>
          <a:xfrm>
            <a:off x="995169" y="2613333"/>
            <a:ext cx="3886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b="1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Cé</a:t>
            </a:r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b="1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mhéid</a:t>
            </a:r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b="1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atá</a:t>
            </a:r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b="1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</a:t>
            </a:r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 bricfeasta?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3827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Gníomhaíochtaí</a:t>
            </a:r>
            <a:endParaRPr lang="en-IE" sz="66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hlinkClick r:id="rId2" action="ppaction://hlinksldjump"/>
          </p:cNvPr>
          <p:cNvSpPr txBox="1"/>
          <p:nvPr/>
        </p:nvSpPr>
        <p:spPr>
          <a:xfrm>
            <a:off x="7621394" y="2533032"/>
            <a:ext cx="3886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Céard a d’ith mé don bricfeasta?</a:t>
            </a:r>
            <a:endParaRPr lang="en-IE" sz="4400" b="1" dirty="0" smtClean="0">
              <a:solidFill>
                <a:srgbClr val="E5F5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hlinkClick r:id="rId2" action="ppaction://hlinksldjump"/>
            </a:endParaRPr>
          </a:p>
        </p:txBody>
      </p:sp>
      <p:sp>
        <p:nvSpPr>
          <p:cNvPr id="4" name="Bevel 3">
            <a:hlinkClick r:id="rId6" action="ppaction://hlinksldjump"/>
          </p:cNvPr>
          <p:cNvSpPr/>
          <p:nvPr/>
        </p:nvSpPr>
        <p:spPr>
          <a:xfrm>
            <a:off x="276726" y="6057900"/>
            <a:ext cx="2382253" cy="575312"/>
          </a:xfrm>
          <a:prstGeom prst="bevel">
            <a:avLst/>
          </a:prstGeom>
          <a:solidFill>
            <a:srgbClr val="006C91"/>
          </a:solidFill>
          <a:ln>
            <a:solidFill>
              <a:srgbClr val="E5F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err="1" smtClean="0">
                <a:solidFill>
                  <a:srgbClr val="E5F5FF"/>
                </a:solidFill>
                <a:latin typeface="Comic Sans MS" panose="030F0702030302020204" pitchFamily="66" charset="0"/>
              </a:rPr>
              <a:t>Tús</a:t>
            </a:r>
            <a:endParaRPr lang="en-IE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0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7353300" y="1352550"/>
            <a:ext cx="4727188" cy="4152900"/>
          </a:xfrm>
          <a:prstGeom prst="ellipse">
            <a:avLst/>
          </a:prstGeom>
          <a:solidFill>
            <a:srgbClr val="5BC4BF"/>
          </a:solidFill>
          <a:ln w="76200">
            <a:solidFill>
              <a:srgbClr val="006C91"/>
            </a:solidFill>
            <a:prstDash val="sysDash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3937" y="2348075"/>
            <a:ext cx="3565913" cy="21618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400" b="1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Céard a d’ith mé don bricfeasta?</a:t>
            </a: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26626" name="Picture 2" descr="Image result for eating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-1"/>
            <a:ext cx="684847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evel 9">
            <a:hlinkClick r:id="rId5" action="ppaction://hlinksldjump"/>
          </p:cNvPr>
          <p:cNvSpPr/>
          <p:nvPr/>
        </p:nvSpPr>
        <p:spPr>
          <a:xfrm>
            <a:off x="9698235" y="69366"/>
            <a:ext cx="2382253" cy="575312"/>
          </a:xfrm>
          <a:prstGeom prst="bevel">
            <a:avLst/>
          </a:prstGeom>
          <a:solidFill>
            <a:srgbClr val="006C91"/>
          </a:solidFill>
          <a:ln>
            <a:solidFill>
              <a:srgbClr val="E5F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err="1" smtClean="0">
                <a:solidFill>
                  <a:srgbClr val="E5F5FF"/>
                </a:solidFill>
                <a:latin typeface="Comic Sans MS" panose="030F0702030302020204" pitchFamily="66" charset="0"/>
              </a:rPr>
              <a:t>Tús</a:t>
            </a:r>
            <a:endParaRPr lang="en-IE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36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age result for breakfast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7" y="1713293"/>
            <a:ext cx="4607691" cy="460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0377" y="259307"/>
            <a:ext cx="5287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1. D’ith mé …</a:t>
            </a:r>
            <a:endParaRPr lang="en-IE" sz="6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7027" y="5811081"/>
            <a:ext cx="5954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IE" sz="6000" dirty="0">
              <a:solidFill>
                <a:srgbClr val="006C91"/>
              </a:solidFill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08277" y="1939206"/>
            <a:ext cx="68837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bhruite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ispín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lphaLcPeriod"/>
            </a:pP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vaiféil</a:t>
            </a: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slisní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bagúin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Bevel 7">
            <a:hlinkClick r:id="rId5" action="ppaction://hlinksldjump"/>
          </p:cNvPr>
          <p:cNvSpPr/>
          <p:nvPr/>
        </p:nvSpPr>
        <p:spPr>
          <a:xfrm>
            <a:off x="8891338" y="144818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79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age result for breakfast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7" y="1713293"/>
            <a:ext cx="4607691" cy="460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84127" y="2153828"/>
            <a:ext cx="690787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D’ith mé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slisní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bagúin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bricfeasta.</a:t>
            </a:r>
            <a:endParaRPr lang="en-IE" sz="6000" dirty="0" smtClean="0">
              <a:solidFill>
                <a:srgbClr val="006C91"/>
              </a:solidFill>
            </a:endParaRPr>
          </a:p>
          <a:p>
            <a:pPr>
              <a:buClr>
                <a:srgbClr val="5BC4BF"/>
              </a:buClr>
            </a:pPr>
            <a:endParaRPr lang="en-IE" sz="60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012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Tá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an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ceart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agat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!</a:t>
            </a:r>
            <a:endParaRPr lang="en-IE" sz="8000" b="1" u="sng" dirty="0">
              <a:solidFill>
                <a:srgbClr val="5BC4B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91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377" y="259307"/>
            <a:ext cx="5287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2. D’ith mé …</a:t>
            </a:r>
            <a:endParaRPr lang="en-IE" sz="6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377" y="5478794"/>
            <a:ext cx="5954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IE" sz="6000" dirty="0">
              <a:solidFill>
                <a:srgbClr val="006C91"/>
              </a:solidFill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357" y="5919145"/>
            <a:ext cx="1950225" cy="575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4407" y="1834110"/>
            <a:ext cx="68837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bhruite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ispín</a:t>
            </a: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, pónairí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bácáilte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ispín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lphaLcPeriod"/>
            </a:pP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pónairí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bácáilte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Bevel 7">
            <a:hlinkClick r:id="rId4" action="ppaction://hlinksldjump"/>
          </p:cNvPr>
          <p:cNvSpPr/>
          <p:nvPr/>
        </p:nvSpPr>
        <p:spPr>
          <a:xfrm>
            <a:off x="8891338" y="144818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31746" name="Picture 2" descr="Image result for breakfast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873" y="1866273"/>
            <a:ext cx="3866709" cy="30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32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84127" y="2153828"/>
            <a:ext cx="69078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D’ith mé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, pónairí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bácáilte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ispín</a:t>
            </a:r>
            <a:r>
              <a:rPr lang="en-IE" sz="60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bricfeasta.</a:t>
            </a:r>
            <a:endParaRPr lang="en-IE" sz="6000" dirty="0" smtClean="0">
              <a:solidFill>
                <a:srgbClr val="006C91"/>
              </a:solidFill>
            </a:endParaRPr>
          </a:p>
          <a:p>
            <a:pPr>
              <a:buClr>
                <a:srgbClr val="5BC4BF"/>
              </a:buClr>
            </a:pPr>
            <a:endParaRPr lang="en-IE" sz="60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012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Tá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an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ceart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agat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!</a:t>
            </a:r>
            <a:endParaRPr lang="en-IE" sz="8000" b="1" u="sng" dirty="0">
              <a:solidFill>
                <a:srgbClr val="5BC4BF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2" descr="Image result for breakfast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8" y="1878304"/>
            <a:ext cx="4720205" cy="368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25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377" y="259307"/>
            <a:ext cx="5287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3. D’ith mé …</a:t>
            </a:r>
            <a:endParaRPr lang="en-IE" sz="6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77672" y="3840868"/>
            <a:ext cx="5954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IE" sz="6000" dirty="0">
              <a:solidFill>
                <a:srgbClr val="006C91"/>
              </a:solidFill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357" y="5919145"/>
            <a:ext cx="1950225" cy="575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9923" y="1286323"/>
            <a:ext cx="116975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uibheagán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d’ól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mé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gloine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bainne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, pónairí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bácáilte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ispín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lphaLcPeriod"/>
            </a:pP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d’ól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mé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sú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oráiste</a:t>
            </a: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Bevel 7">
            <a:hlinkClick r:id="rId4" action="ppaction://hlinksldjump"/>
          </p:cNvPr>
          <p:cNvSpPr/>
          <p:nvPr/>
        </p:nvSpPr>
        <p:spPr>
          <a:xfrm>
            <a:off x="8891338" y="144818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33794" name="Picture 2" descr="Image result for breakfast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7" y="3871035"/>
            <a:ext cx="5967749" cy="3033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4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24438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D’ith mé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d’ól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mé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sú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oráiste</a:t>
            </a:r>
            <a:endParaRPr lang="en-IE" sz="60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bricfeasta.</a:t>
            </a:r>
            <a:endParaRPr lang="en-IE" sz="6000" dirty="0" smtClean="0">
              <a:solidFill>
                <a:srgbClr val="006C91"/>
              </a:solidFill>
            </a:endParaRPr>
          </a:p>
          <a:p>
            <a:pPr>
              <a:buClr>
                <a:srgbClr val="5BC4BF"/>
              </a:buClr>
            </a:pPr>
            <a:endParaRPr lang="en-IE" sz="60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012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Tá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an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ceart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agat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!</a:t>
            </a:r>
            <a:endParaRPr lang="en-IE" sz="8000" b="1" u="sng" dirty="0">
              <a:solidFill>
                <a:srgbClr val="5BC4BF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8796" y="3352299"/>
            <a:ext cx="6698236" cy="340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53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67267" y="310229"/>
            <a:ext cx="5287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4. D’ith mé …</a:t>
            </a:r>
            <a:endParaRPr lang="en-IE" sz="6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7027" y="5160637"/>
            <a:ext cx="5954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IE" sz="6000" dirty="0">
              <a:solidFill>
                <a:srgbClr val="006C91"/>
              </a:solidFill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5723203"/>
            <a:ext cx="1950225" cy="575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1886" y="1471154"/>
            <a:ext cx="62701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babhl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gránach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bricfeasta le 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banana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babhla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leite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banana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lphaLcPeriod"/>
            </a:pP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babhla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gránach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bricfeasta le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sútha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talún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Bevel 7">
            <a:hlinkClick r:id="rId4" action="ppaction://hlinksldjump"/>
          </p:cNvPr>
          <p:cNvSpPr/>
          <p:nvPr/>
        </p:nvSpPr>
        <p:spPr>
          <a:xfrm>
            <a:off x="450377" y="385144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35842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" t="8888" r="3529"/>
          <a:stretch/>
        </p:blipFill>
        <p:spPr bwMode="auto">
          <a:xfrm>
            <a:off x="401769" y="1667911"/>
            <a:ext cx="5065498" cy="333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22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1624438"/>
            <a:ext cx="6477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D’ith mé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babhla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gránach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bricfeasta le banana</a:t>
            </a:r>
          </a:p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bricfeasta.</a:t>
            </a:r>
            <a:endParaRPr lang="en-IE" sz="6000" dirty="0" smtClean="0">
              <a:solidFill>
                <a:srgbClr val="006C91"/>
              </a:solidFill>
            </a:endParaRPr>
          </a:p>
          <a:p>
            <a:pPr>
              <a:buClr>
                <a:srgbClr val="5BC4BF"/>
              </a:buClr>
            </a:pPr>
            <a:endParaRPr lang="en-IE" sz="60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012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Tá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an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ceart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agat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!</a:t>
            </a:r>
            <a:endParaRPr lang="en-IE" sz="8000" b="1" u="sng" dirty="0">
              <a:solidFill>
                <a:srgbClr val="5BC4BF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" t="8888" r="3529"/>
          <a:stretch/>
        </p:blipFill>
        <p:spPr bwMode="auto">
          <a:xfrm>
            <a:off x="401769" y="1667911"/>
            <a:ext cx="5065498" cy="333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08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67267" y="310229"/>
            <a:ext cx="5287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5. D’ith mé …</a:t>
            </a:r>
            <a:endParaRPr lang="en-IE" sz="6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7027" y="5160637"/>
            <a:ext cx="5954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IE" sz="6000" dirty="0">
              <a:solidFill>
                <a:srgbClr val="006C91"/>
              </a:solidFill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5723203"/>
            <a:ext cx="1950225" cy="575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1886" y="1471154"/>
            <a:ext cx="62701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vaiféil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banana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pancóga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banana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lphaLcPeriod"/>
            </a:pP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pancóga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sútha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talún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Bevel 7">
            <a:hlinkClick r:id="rId4" action="ppaction://hlinksldjump"/>
          </p:cNvPr>
          <p:cNvSpPr/>
          <p:nvPr/>
        </p:nvSpPr>
        <p:spPr>
          <a:xfrm>
            <a:off x="450377" y="385144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37890" name="Picture 2" descr="Image result for breakfast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7" y="1612687"/>
            <a:ext cx="5106126" cy="339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23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1624438"/>
            <a:ext cx="6477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D’ith mé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pancóga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banana</a:t>
            </a:r>
          </a:p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bricfeasta.</a:t>
            </a:r>
            <a:endParaRPr lang="en-IE" sz="6000" dirty="0" smtClean="0">
              <a:solidFill>
                <a:srgbClr val="006C91"/>
              </a:solidFill>
            </a:endParaRPr>
          </a:p>
          <a:p>
            <a:pPr>
              <a:buClr>
                <a:srgbClr val="5BC4BF"/>
              </a:buClr>
            </a:pPr>
            <a:endParaRPr lang="en-IE" sz="60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012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Tá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an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ceart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agat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!</a:t>
            </a:r>
            <a:endParaRPr lang="en-IE" sz="8000" b="1" u="sng" dirty="0">
              <a:solidFill>
                <a:srgbClr val="5BC4BF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8" y="1953881"/>
            <a:ext cx="5106126" cy="339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98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67267" y="310229"/>
            <a:ext cx="5287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6. D’ith mé …</a:t>
            </a:r>
            <a:endParaRPr lang="en-IE" sz="6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7027" y="5160637"/>
            <a:ext cx="5954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IE" sz="6000" dirty="0">
              <a:solidFill>
                <a:srgbClr val="006C91"/>
              </a:solidFill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5723203"/>
            <a:ext cx="1950225" cy="575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1886" y="1965992"/>
            <a:ext cx="62701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vaiféil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sútha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craobh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pancóga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sútha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talún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lphaLcPeriod"/>
            </a:pP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pancóga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sútha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craobh</a:t>
            </a: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Bevel 7">
            <a:hlinkClick r:id="rId4" action="ppaction://hlinksldjump"/>
          </p:cNvPr>
          <p:cNvSpPr/>
          <p:nvPr/>
        </p:nvSpPr>
        <p:spPr>
          <a:xfrm>
            <a:off x="450377" y="385144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39938" name="Picture 2" descr="Image result for breakfast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7" y="1791639"/>
            <a:ext cx="5093110" cy="320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0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2396272"/>
            <a:ext cx="6477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D’ith mé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pancóga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sútha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craobh</a:t>
            </a:r>
            <a:endParaRPr lang="en-IE" sz="60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bricfeasta.</a:t>
            </a:r>
            <a:endParaRPr lang="en-IE" sz="6000" dirty="0" smtClean="0">
              <a:solidFill>
                <a:srgbClr val="006C91"/>
              </a:solidFill>
            </a:endParaRPr>
          </a:p>
          <a:p>
            <a:pPr>
              <a:buClr>
                <a:srgbClr val="5BC4BF"/>
              </a:buClr>
            </a:pPr>
            <a:endParaRPr lang="en-IE" sz="60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012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Tá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an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ceart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agat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!</a:t>
            </a:r>
            <a:endParaRPr lang="en-IE" sz="8000" b="1" u="sng" dirty="0">
              <a:solidFill>
                <a:srgbClr val="5BC4BF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1" y="2205098"/>
            <a:ext cx="5093110" cy="320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60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67267" y="310229"/>
            <a:ext cx="5287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7. D’ith mé …</a:t>
            </a:r>
            <a:endParaRPr lang="en-IE" sz="6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7027" y="5503027"/>
            <a:ext cx="5954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IE" sz="6000" dirty="0">
              <a:solidFill>
                <a:srgbClr val="006C91"/>
              </a:solidFill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5943378"/>
            <a:ext cx="1950225" cy="575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1886" y="1326606"/>
            <a:ext cx="62701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vaiféil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le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sútha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craobh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uachtar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vaiféil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le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sútha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talún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uachtar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lphaLcPeriod"/>
            </a:pP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pancóga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sútha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craobh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uachtar</a:t>
            </a: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Bevel 7">
            <a:hlinkClick r:id="rId4" action="ppaction://hlinksldjump"/>
          </p:cNvPr>
          <p:cNvSpPr/>
          <p:nvPr/>
        </p:nvSpPr>
        <p:spPr>
          <a:xfrm>
            <a:off x="450377" y="385144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1986" name="Picture 2" descr="Image result for breakfast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7" y="1965992"/>
            <a:ext cx="4265013" cy="319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60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1965992"/>
            <a:ext cx="6477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D’ith </a:t>
            </a:r>
            <a:r>
              <a:rPr lang="en-IE" sz="6000" b="1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mé</a:t>
            </a: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60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vaiféil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le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sútha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craobh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uachtar</a:t>
            </a:r>
            <a:endParaRPr lang="en-IE" sz="60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bricfeasta.</a:t>
            </a:r>
            <a:endParaRPr lang="en-IE" sz="6000" dirty="0" smtClean="0">
              <a:solidFill>
                <a:srgbClr val="006C91"/>
              </a:solidFill>
            </a:endParaRPr>
          </a:p>
          <a:p>
            <a:pPr>
              <a:buClr>
                <a:srgbClr val="5BC4BF"/>
              </a:buClr>
            </a:pPr>
            <a:endParaRPr lang="en-IE" sz="60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012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Tá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an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ceart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agat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!</a:t>
            </a:r>
            <a:endParaRPr lang="en-IE" sz="8000" b="1" u="sng" dirty="0">
              <a:solidFill>
                <a:srgbClr val="5BC4BF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7" y="1965992"/>
            <a:ext cx="4265013" cy="319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53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67267" y="310229"/>
            <a:ext cx="5287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8. D’ith mé …</a:t>
            </a:r>
            <a:endParaRPr lang="en-IE" sz="6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7027" y="5503027"/>
            <a:ext cx="5954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IE" sz="6000" dirty="0">
              <a:solidFill>
                <a:srgbClr val="006C91"/>
              </a:solidFill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5943378"/>
            <a:ext cx="1950225" cy="575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1886" y="1326606"/>
            <a:ext cx="62701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shlisní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tósta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scallta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shlisní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tósta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ispín</a:t>
            </a: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lphaLcPeriod"/>
            </a:pP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shlisní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tósta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 </a:t>
            </a:r>
          </a:p>
        </p:txBody>
      </p:sp>
      <p:sp>
        <p:nvSpPr>
          <p:cNvPr id="8" name="Bevel 7">
            <a:hlinkClick r:id="rId4" action="ppaction://hlinksldjump"/>
          </p:cNvPr>
          <p:cNvSpPr/>
          <p:nvPr/>
        </p:nvSpPr>
        <p:spPr>
          <a:xfrm>
            <a:off x="450377" y="385144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4034" name="Picture 2" descr="Image result for breakfast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7" y="1731586"/>
            <a:ext cx="5356642" cy="362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30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1965992"/>
            <a:ext cx="6477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D’ith mé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shlisní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tósta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fhriochta</a:t>
            </a:r>
            <a:r>
              <a:rPr lang="en-IE" sz="60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bricfeasta.</a:t>
            </a:r>
            <a:endParaRPr lang="en-IE" sz="6000" dirty="0" smtClean="0">
              <a:solidFill>
                <a:srgbClr val="006C91"/>
              </a:solidFill>
            </a:endParaRPr>
          </a:p>
          <a:p>
            <a:pPr>
              <a:buClr>
                <a:srgbClr val="5BC4BF"/>
              </a:buClr>
            </a:pPr>
            <a:endParaRPr lang="en-IE" sz="60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012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Tá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an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ceart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agat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!</a:t>
            </a:r>
            <a:endParaRPr lang="en-IE" sz="8000" b="1" u="sng" dirty="0">
              <a:solidFill>
                <a:srgbClr val="5BC4BF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2" descr="Image result for breakfa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8" y="1965992"/>
            <a:ext cx="5356642" cy="362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5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67267" y="310229"/>
            <a:ext cx="5287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9. D’ith mé …</a:t>
            </a:r>
            <a:endParaRPr lang="en-IE" sz="6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7027" y="5503027"/>
            <a:ext cx="5954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IE" sz="6000" dirty="0">
              <a:solidFill>
                <a:srgbClr val="006C91"/>
              </a:solidFill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5943378"/>
            <a:ext cx="1950225" cy="575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1886" y="1890965"/>
            <a:ext cx="62701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babhla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leite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bainne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fuar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babhla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gránach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bricfeasta le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bainne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fuar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lphaLcPeriod"/>
            </a:pPr>
            <a:endParaRPr lang="en-IE" sz="3200" b="1" dirty="0" smtClean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babhla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leite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bainne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te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Bevel 7">
            <a:hlinkClick r:id="rId4" action="ppaction://hlinksldjump"/>
          </p:cNvPr>
          <p:cNvSpPr/>
          <p:nvPr/>
        </p:nvSpPr>
        <p:spPr>
          <a:xfrm>
            <a:off x="450377" y="385144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6082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8328" b="25801"/>
          <a:stretch/>
        </p:blipFill>
        <p:spPr bwMode="auto">
          <a:xfrm>
            <a:off x="450377" y="1781876"/>
            <a:ext cx="5144618" cy="325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49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1965992"/>
            <a:ext cx="6477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D’ith mé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babhla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gránach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bricfeasta le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bainne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fuar</a:t>
            </a:r>
            <a:r>
              <a:rPr lang="en-IE" sz="60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bricfeasta.</a:t>
            </a:r>
            <a:endParaRPr lang="en-IE" sz="6000" dirty="0" smtClean="0">
              <a:solidFill>
                <a:srgbClr val="006C91"/>
              </a:solidFill>
            </a:endParaRPr>
          </a:p>
          <a:p>
            <a:pPr>
              <a:buClr>
                <a:srgbClr val="5BC4BF"/>
              </a:buClr>
            </a:pPr>
            <a:endParaRPr lang="en-IE" sz="60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012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Tá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an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ceart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agat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!</a:t>
            </a:r>
            <a:endParaRPr lang="en-IE" sz="8000" b="1" u="sng" dirty="0">
              <a:solidFill>
                <a:srgbClr val="5BC4BF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8328" b="25801"/>
          <a:stretch/>
        </p:blipFill>
        <p:spPr bwMode="auto">
          <a:xfrm>
            <a:off x="224318" y="2200670"/>
            <a:ext cx="5144618" cy="325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55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67267" y="310229"/>
            <a:ext cx="57567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10. D’ith mé …</a:t>
            </a:r>
            <a:endParaRPr lang="en-IE" sz="60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7027" y="5503027"/>
            <a:ext cx="5954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IE" sz="6000" dirty="0">
              <a:solidFill>
                <a:srgbClr val="006C91"/>
              </a:solidFill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5943378"/>
            <a:ext cx="1950225" cy="575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91793" y="1471154"/>
            <a:ext cx="62701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shlisní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tósta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scallta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pónairí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bácáilte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shlisní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tósta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scrofa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pónairí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bácáilte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5BC4BF"/>
              </a:buClr>
              <a:buFont typeface="+mj-lt"/>
              <a:buAutoNum type="alphaLcPeriod"/>
            </a:pP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shlisní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tósta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>
                <a:solidFill>
                  <a:srgbClr val="F68B1F"/>
                </a:solidFill>
                <a:latin typeface="Comic Sans MS" panose="030F0702030302020204" pitchFamily="66" charset="0"/>
              </a:rPr>
              <a:t>bhruite</a:t>
            </a:r>
            <a:r>
              <a:rPr lang="en-IE" sz="3200" b="1" dirty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pónairí </a:t>
            </a:r>
            <a:r>
              <a:rPr lang="en-IE" sz="32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bácáilte</a:t>
            </a:r>
            <a:r>
              <a:rPr lang="en-IE" sz="32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endParaRPr lang="en-IE" sz="32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Bevel 7">
            <a:hlinkClick r:id="rId4" action="ppaction://hlinksldjump"/>
          </p:cNvPr>
          <p:cNvSpPr/>
          <p:nvPr/>
        </p:nvSpPr>
        <p:spPr>
          <a:xfrm>
            <a:off x="450377" y="385144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9154" name="Picture 2" descr="Image result for scrambled egg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0" y="1809077"/>
            <a:ext cx="5016890" cy="335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30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1965992"/>
            <a:ext cx="6477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BC4BF"/>
              </a:buClr>
            </a:pPr>
            <a:r>
              <a:rPr lang="en-IE" sz="60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D’ith mé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dhá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shlisní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tósta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le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ubh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scrofa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agus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pónairí </a:t>
            </a:r>
            <a:r>
              <a:rPr lang="en-IE" sz="6000" b="1" dirty="0" err="1" smtClean="0">
                <a:solidFill>
                  <a:srgbClr val="F68B1F"/>
                </a:solidFill>
                <a:latin typeface="Comic Sans MS" panose="030F0702030302020204" pitchFamily="66" charset="0"/>
              </a:rPr>
              <a:t>bácáilte</a:t>
            </a:r>
            <a:r>
              <a:rPr lang="en-IE" sz="6000" b="1" dirty="0" smtClean="0">
                <a:solidFill>
                  <a:srgbClr val="F68B1F"/>
                </a:solidFill>
                <a:latin typeface="Comic Sans MS" panose="030F0702030302020204" pitchFamily="66" charset="0"/>
              </a:rPr>
              <a:t> </a:t>
            </a: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 bricfeasta.</a:t>
            </a:r>
            <a:endParaRPr lang="en-IE" sz="6000" dirty="0" smtClean="0">
              <a:solidFill>
                <a:srgbClr val="006C91"/>
              </a:solidFill>
            </a:endParaRPr>
          </a:p>
          <a:p>
            <a:pPr>
              <a:buClr>
                <a:srgbClr val="5BC4BF"/>
              </a:buClr>
            </a:pPr>
            <a:endParaRPr lang="en-IE" sz="6000" b="1" dirty="0">
              <a:solidFill>
                <a:srgbClr val="F68B1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8" y="6181924"/>
            <a:ext cx="1950225" cy="5753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012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Tá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an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ceart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 </a:t>
            </a:r>
            <a:r>
              <a:rPr lang="en-IE" sz="8000" b="1" u="sng" dirty="0" err="1" smtClean="0">
                <a:solidFill>
                  <a:srgbClr val="5BC4BF"/>
                </a:solidFill>
                <a:latin typeface="Comic Sans MS" panose="030F0702030302020204" pitchFamily="66" charset="0"/>
              </a:rPr>
              <a:t>agat</a:t>
            </a:r>
            <a:r>
              <a:rPr lang="en-IE" sz="8000" b="1" u="sng" dirty="0" smtClean="0">
                <a:solidFill>
                  <a:srgbClr val="5BC4BF"/>
                </a:solidFill>
                <a:latin typeface="Comic Sans MS" panose="030F0702030302020204" pitchFamily="66" charset="0"/>
              </a:rPr>
              <a:t>!</a:t>
            </a:r>
            <a:endParaRPr lang="en-IE" sz="8000" b="1" u="sng" dirty="0">
              <a:solidFill>
                <a:srgbClr val="5BC4BF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2" descr="Image result for scrambled egg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51" y="2149731"/>
            <a:ext cx="5016890" cy="335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72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90550" y="775960"/>
            <a:ext cx="4705350" cy="4429780"/>
          </a:xfrm>
          <a:prstGeom prst="ellipse">
            <a:avLst/>
          </a:prstGeom>
          <a:solidFill>
            <a:srgbClr val="5BC4BF"/>
          </a:solidFill>
          <a:ln w="76200">
            <a:solidFill>
              <a:srgbClr val="006C91"/>
            </a:solidFill>
            <a:prstDash val="sysDash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TextBox 3"/>
          <p:cNvSpPr txBox="1"/>
          <p:nvPr/>
        </p:nvSpPr>
        <p:spPr>
          <a:xfrm>
            <a:off x="1000125" y="2036743"/>
            <a:ext cx="3886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Cé</a:t>
            </a:r>
            <a:r>
              <a:rPr lang="en-IE" sz="4400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mhéid</a:t>
            </a:r>
            <a:r>
              <a:rPr lang="en-IE" sz="4400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atá</a:t>
            </a:r>
            <a:r>
              <a:rPr lang="en-IE" sz="4400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</a:t>
            </a:r>
            <a:r>
              <a:rPr lang="en-IE" sz="4400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 bricfeasta?</a:t>
            </a: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25602" name="Picture 2" descr="Image result for till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33350"/>
            <a:ext cx="63817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evel 10">
            <a:hlinkClick r:id="rId5" action="ppaction://hlinksldjump"/>
          </p:cNvPr>
          <p:cNvSpPr/>
          <p:nvPr/>
        </p:nvSpPr>
        <p:spPr>
          <a:xfrm>
            <a:off x="276726" y="6057900"/>
            <a:ext cx="2382253" cy="575312"/>
          </a:xfrm>
          <a:prstGeom prst="bevel">
            <a:avLst/>
          </a:prstGeom>
          <a:solidFill>
            <a:srgbClr val="006C91"/>
          </a:solidFill>
          <a:ln>
            <a:solidFill>
              <a:srgbClr val="E5F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err="1" smtClean="0">
                <a:solidFill>
                  <a:srgbClr val="E5F5FF"/>
                </a:solidFill>
                <a:latin typeface="Comic Sans MS" panose="030F0702030302020204" pitchFamily="66" charset="0"/>
              </a:rPr>
              <a:t>Tús</a:t>
            </a:r>
            <a:endParaRPr lang="en-IE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33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80884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6" name="Picture 2" descr="https://cdn.pixabay.com/photo/2013/07/13/12/38/card-160028_960_7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" y="1070811"/>
            <a:ext cx="7068492" cy="5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utl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92" y="5387216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9236" y="2341784"/>
            <a:ext cx="590750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t</a:t>
            </a:r>
            <a:r>
              <a:rPr lang="en-IE" sz="2400" dirty="0" err="1" smtClean="0">
                <a:latin typeface="Comic Sans MS" panose="030F0702030302020204" pitchFamily="66" charset="0"/>
              </a:rPr>
              <a:t>ósta</a:t>
            </a:r>
            <a:r>
              <a:rPr lang="en-IE" sz="2400" dirty="0" smtClean="0">
                <a:latin typeface="Comic Sans MS" panose="030F0702030302020204" pitchFamily="66" charset="0"/>
              </a:rPr>
              <a:t>				€0.75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s</a:t>
            </a:r>
            <a:r>
              <a:rPr lang="en-IE" sz="2400" dirty="0" err="1" smtClean="0">
                <a:latin typeface="Comic Sans MS" panose="030F0702030302020204" pitchFamily="66" charset="0"/>
              </a:rPr>
              <a:t>crofa</a:t>
            </a:r>
            <a:r>
              <a:rPr lang="en-IE" sz="2400" dirty="0" smtClean="0">
                <a:latin typeface="Comic Sans MS" panose="030F0702030302020204" pitchFamily="66" charset="0"/>
              </a:rPr>
              <a:t>	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Pónairí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bácáilte</a:t>
            </a:r>
            <a:r>
              <a:rPr lang="en-IE" sz="2400" dirty="0" smtClean="0">
                <a:latin typeface="Comic Sans MS" panose="030F0702030302020204" pitchFamily="66" charset="0"/>
              </a:rPr>
              <a:t>			€2.50</a:t>
            </a:r>
          </a:p>
          <a:p>
            <a:r>
              <a:rPr lang="en-IE" sz="2200" dirty="0" err="1" smtClean="0">
                <a:latin typeface="Comic Sans MS" panose="030F0702030302020204" pitchFamily="66" charset="0"/>
              </a:rPr>
              <a:t>Gránach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bricfeasta</a:t>
            </a:r>
            <a:r>
              <a:rPr lang="en-IE" sz="2200" dirty="0" smtClean="0">
                <a:latin typeface="Comic Sans MS" panose="030F0702030302020204" pitchFamily="66" charset="0"/>
              </a:rPr>
              <a:t> le </a:t>
            </a:r>
            <a:r>
              <a:rPr lang="en-IE" sz="2200" dirty="0" err="1" smtClean="0">
                <a:latin typeface="Comic Sans MS" panose="030F0702030302020204" pitchFamily="66" charset="0"/>
              </a:rPr>
              <a:t>bainne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fuar</a:t>
            </a:r>
            <a:r>
              <a:rPr lang="en-IE" sz="2200" dirty="0" smtClean="0">
                <a:latin typeface="Comic Sans MS" panose="030F0702030302020204" pitchFamily="66" charset="0"/>
              </a:rPr>
              <a:t>	€3.00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fhriochta</a:t>
            </a:r>
            <a:r>
              <a:rPr lang="en-IE" sz="2400" dirty="0" smtClean="0">
                <a:latin typeface="Comic Sans MS" panose="030F0702030302020204" pitchFamily="66" charset="0"/>
              </a:rPr>
              <a:t>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Vaiféil</a:t>
            </a:r>
            <a:r>
              <a:rPr lang="en-IE" sz="2400" dirty="0" smtClean="0">
                <a:latin typeface="Comic Sans MS" panose="030F0702030302020204" pitchFamily="66" charset="0"/>
              </a:rPr>
              <a:t>				€3.00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Sútha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craobh</a:t>
            </a:r>
            <a:r>
              <a:rPr lang="en-IE" sz="2400" dirty="0" smtClean="0">
                <a:latin typeface="Comic Sans MS" panose="030F0702030302020204" pitchFamily="66" charset="0"/>
              </a:rPr>
              <a:t>			€1.50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Uachtar</a:t>
            </a:r>
            <a:r>
              <a:rPr lang="en-IE" sz="2400" dirty="0" smtClean="0">
                <a:latin typeface="Comic Sans MS" panose="030F0702030302020204" pitchFamily="66" charset="0"/>
              </a:rPr>
              <a:t>				€0.50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Pancóga</a:t>
            </a:r>
            <a:r>
              <a:rPr lang="en-IE" sz="2400" dirty="0" smtClean="0">
                <a:latin typeface="Comic Sans MS" panose="030F0702030302020204" pitchFamily="66" charset="0"/>
              </a:rPr>
              <a:t>				€5.00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248" y="1695453"/>
            <a:ext cx="563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36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endParaRPr lang="en-IE" sz="36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2" descr="Image result for scrambled egg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216" y="2077090"/>
            <a:ext cx="4526467" cy="302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evel 8">
            <a:hlinkClick r:id="rId7" action="ppaction://hlinksldjump"/>
          </p:cNvPr>
          <p:cNvSpPr/>
          <p:nvPr/>
        </p:nvSpPr>
        <p:spPr>
          <a:xfrm>
            <a:off x="8955505" y="258405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33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34388" y="2443496"/>
            <a:ext cx="4957011" cy="3632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pic>
        <p:nvPicPr>
          <p:cNvPr id="6" name="Picture 4" descr="Image result for cutlery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777" y="2813994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34388" y="2589150"/>
            <a:ext cx="3934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Sráid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Phádraig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Cathair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Chorcaigh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021 258 24589</a:t>
            </a:r>
            <a:endParaRPr lang="en-IE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2" descr="Image result for scrambled egg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340" y="2443496"/>
            <a:ext cx="4906564" cy="361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67224" y="4136546"/>
            <a:ext cx="49570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latin typeface="Comic Sans MS" panose="030F0702030302020204" pitchFamily="66" charset="0"/>
              </a:rPr>
              <a:t>2 </a:t>
            </a:r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tósta</a:t>
            </a:r>
            <a:r>
              <a:rPr lang="en-IE" sz="2400" dirty="0" smtClean="0">
                <a:latin typeface="Comic Sans MS" panose="030F0702030302020204" pitchFamily="66" charset="0"/>
              </a:rPr>
              <a:t> €0.75	€1.50</a:t>
            </a:r>
            <a:endParaRPr lang="en-IE" sz="2400" dirty="0">
              <a:latin typeface="Comic Sans MS" panose="030F0702030302020204" pitchFamily="66" charset="0"/>
            </a:endParaRPr>
          </a:p>
          <a:p>
            <a:r>
              <a:rPr lang="en-IE" sz="2400" dirty="0" err="1">
                <a:latin typeface="Comic Sans MS" panose="030F0702030302020204" pitchFamily="66" charset="0"/>
              </a:rPr>
              <a:t>Ubh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scrofa</a:t>
            </a:r>
            <a:r>
              <a:rPr lang="en-IE" sz="2400" dirty="0">
                <a:latin typeface="Comic Sans MS" panose="030F0702030302020204" pitchFamily="66" charset="0"/>
              </a:rPr>
              <a:t>			</a:t>
            </a:r>
            <a:r>
              <a:rPr lang="en-IE" sz="2400" dirty="0" smtClean="0">
                <a:latin typeface="Comic Sans MS" panose="030F0702030302020204" pitchFamily="66" charset="0"/>
              </a:rPr>
              <a:t>€</a:t>
            </a:r>
            <a:r>
              <a:rPr lang="en-IE" sz="2400" dirty="0">
                <a:latin typeface="Comic Sans MS" panose="030F0702030302020204" pitchFamily="66" charset="0"/>
              </a:rPr>
              <a:t>2.00</a:t>
            </a:r>
          </a:p>
          <a:p>
            <a:r>
              <a:rPr lang="en-IE" sz="2400" dirty="0" err="1">
                <a:latin typeface="Comic Sans MS" panose="030F0702030302020204" pitchFamily="66" charset="0"/>
              </a:rPr>
              <a:t>Pónairí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bácáilte</a:t>
            </a:r>
            <a:r>
              <a:rPr lang="en-IE" sz="2400" dirty="0">
                <a:latin typeface="Comic Sans MS" panose="030F0702030302020204" pitchFamily="66" charset="0"/>
              </a:rPr>
              <a:t>		</a:t>
            </a:r>
            <a:r>
              <a:rPr lang="en-IE" sz="2400" u="sng" dirty="0" smtClean="0">
                <a:latin typeface="Comic Sans MS" panose="030F0702030302020204" pitchFamily="66" charset="0"/>
              </a:rPr>
              <a:t>€</a:t>
            </a:r>
            <a:r>
              <a:rPr lang="en-IE" sz="2400" u="sng" dirty="0">
                <a:latin typeface="Comic Sans MS" panose="030F0702030302020204" pitchFamily="66" charset="0"/>
              </a:rPr>
              <a:t>2.50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Iomlán</a:t>
            </a:r>
            <a:r>
              <a:rPr lang="en-IE" sz="2400" dirty="0" smtClean="0">
                <a:latin typeface="Comic Sans MS" panose="030F0702030302020204" pitchFamily="66" charset="0"/>
              </a:rPr>
              <a:t>			€6.00</a:t>
            </a:r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384009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59779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6" name="Picture 2" descr="https://cdn.pixabay.com/photo/2013/07/13/12/38/card-160028_960_7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" y="1070811"/>
            <a:ext cx="7068492" cy="5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utl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92" y="5387216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9236" y="2341784"/>
            <a:ext cx="590750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t</a:t>
            </a:r>
            <a:r>
              <a:rPr lang="en-IE" sz="2400" dirty="0" err="1" smtClean="0">
                <a:latin typeface="Comic Sans MS" panose="030F0702030302020204" pitchFamily="66" charset="0"/>
              </a:rPr>
              <a:t>ósta</a:t>
            </a:r>
            <a:r>
              <a:rPr lang="en-IE" sz="2400" dirty="0" smtClean="0">
                <a:latin typeface="Comic Sans MS" panose="030F0702030302020204" pitchFamily="66" charset="0"/>
              </a:rPr>
              <a:t>				€0.75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s</a:t>
            </a:r>
            <a:r>
              <a:rPr lang="en-IE" sz="2400" dirty="0" err="1" smtClean="0">
                <a:latin typeface="Comic Sans MS" panose="030F0702030302020204" pitchFamily="66" charset="0"/>
              </a:rPr>
              <a:t>crofa</a:t>
            </a:r>
            <a:r>
              <a:rPr lang="en-IE" sz="2400" dirty="0" smtClean="0">
                <a:latin typeface="Comic Sans MS" panose="030F0702030302020204" pitchFamily="66" charset="0"/>
              </a:rPr>
              <a:t>	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Pónairí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bácáilte</a:t>
            </a:r>
            <a:r>
              <a:rPr lang="en-IE" sz="2400" dirty="0" smtClean="0">
                <a:latin typeface="Comic Sans MS" panose="030F0702030302020204" pitchFamily="66" charset="0"/>
              </a:rPr>
              <a:t>			€2.50</a:t>
            </a:r>
          </a:p>
          <a:p>
            <a:r>
              <a:rPr lang="en-IE" sz="2250" dirty="0" err="1" smtClean="0">
                <a:latin typeface="Comic Sans MS" panose="030F0702030302020204" pitchFamily="66" charset="0"/>
              </a:rPr>
              <a:t>Gránach</a:t>
            </a:r>
            <a:r>
              <a:rPr lang="en-IE" sz="2250" dirty="0" smtClean="0">
                <a:latin typeface="Comic Sans MS" panose="030F0702030302020204" pitchFamily="66" charset="0"/>
              </a:rPr>
              <a:t> </a:t>
            </a:r>
            <a:r>
              <a:rPr lang="en-IE" sz="2250" dirty="0" err="1" smtClean="0">
                <a:latin typeface="Comic Sans MS" panose="030F0702030302020204" pitchFamily="66" charset="0"/>
              </a:rPr>
              <a:t>bricfeasta</a:t>
            </a:r>
            <a:r>
              <a:rPr lang="en-IE" sz="2250" dirty="0" smtClean="0">
                <a:latin typeface="Comic Sans MS" panose="030F0702030302020204" pitchFamily="66" charset="0"/>
              </a:rPr>
              <a:t> le </a:t>
            </a:r>
            <a:r>
              <a:rPr lang="en-IE" sz="2250" dirty="0" err="1" smtClean="0">
                <a:latin typeface="Comic Sans MS" panose="030F0702030302020204" pitchFamily="66" charset="0"/>
              </a:rPr>
              <a:t>bainne</a:t>
            </a:r>
            <a:r>
              <a:rPr lang="en-IE" sz="2250" dirty="0" smtClean="0">
                <a:latin typeface="Comic Sans MS" panose="030F0702030302020204" pitchFamily="66" charset="0"/>
              </a:rPr>
              <a:t> </a:t>
            </a:r>
            <a:r>
              <a:rPr lang="en-IE" sz="2250" dirty="0" err="1" smtClean="0">
                <a:latin typeface="Comic Sans MS" panose="030F0702030302020204" pitchFamily="66" charset="0"/>
              </a:rPr>
              <a:t>fuar</a:t>
            </a:r>
            <a:r>
              <a:rPr lang="en-IE" sz="2250" dirty="0" smtClean="0">
                <a:latin typeface="Comic Sans MS" panose="030F0702030302020204" pitchFamily="66" charset="0"/>
              </a:rPr>
              <a:t>	€3.00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fhriochta</a:t>
            </a:r>
            <a:r>
              <a:rPr lang="en-IE" sz="2400" dirty="0" smtClean="0">
                <a:latin typeface="Comic Sans MS" panose="030F0702030302020204" pitchFamily="66" charset="0"/>
              </a:rPr>
              <a:t>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Vaiféil</a:t>
            </a:r>
            <a:r>
              <a:rPr lang="en-IE" sz="2400" dirty="0" smtClean="0">
                <a:latin typeface="Comic Sans MS" panose="030F0702030302020204" pitchFamily="66" charset="0"/>
              </a:rPr>
              <a:t>				€3.00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Sútha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craobh</a:t>
            </a:r>
            <a:r>
              <a:rPr lang="en-IE" sz="2400" dirty="0" smtClean="0">
                <a:latin typeface="Comic Sans MS" panose="030F0702030302020204" pitchFamily="66" charset="0"/>
              </a:rPr>
              <a:t>			€1.50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Uachtar</a:t>
            </a:r>
            <a:r>
              <a:rPr lang="en-IE" sz="2400" dirty="0" smtClean="0">
                <a:latin typeface="Comic Sans MS" panose="030F0702030302020204" pitchFamily="66" charset="0"/>
              </a:rPr>
              <a:t>				€0.50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Pancóga</a:t>
            </a:r>
            <a:r>
              <a:rPr lang="en-IE" sz="2400" dirty="0" smtClean="0">
                <a:latin typeface="Comic Sans MS" panose="030F0702030302020204" pitchFamily="66" charset="0"/>
              </a:rPr>
              <a:t>				€5.00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248" y="1695453"/>
            <a:ext cx="563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36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endParaRPr lang="en-IE" sz="36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8328" r="11247" b="25801"/>
          <a:stretch/>
        </p:blipFill>
        <p:spPr bwMode="auto">
          <a:xfrm>
            <a:off x="7459585" y="1695453"/>
            <a:ext cx="4511836" cy="404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evel 9">
            <a:hlinkClick r:id="rId7" action="ppaction://hlinksldjump"/>
          </p:cNvPr>
          <p:cNvSpPr/>
          <p:nvPr/>
        </p:nvSpPr>
        <p:spPr>
          <a:xfrm>
            <a:off x="8955505" y="258405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82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34388" y="2443496"/>
            <a:ext cx="4957011" cy="3632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pic>
        <p:nvPicPr>
          <p:cNvPr id="6" name="Picture 4" descr="Image result for cutlery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777" y="2813994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34388" y="2589150"/>
            <a:ext cx="3934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Sráid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Phádraig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Cathair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Chorcaigh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021 258 24589</a:t>
            </a:r>
            <a:endParaRPr lang="en-IE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7224" y="4136546"/>
            <a:ext cx="49570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>
                <a:latin typeface="Comic Sans MS" panose="030F0702030302020204" pitchFamily="66" charset="0"/>
              </a:rPr>
              <a:t>Gránach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bricfeasta</a:t>
            </a:r>
            <a:r>
              <a:rPr lang="en-IE" sz="2400" dirty="0">
                <a:latin typeface="Comic Sans MS" panose="030F0702030302020204" pitchFamily="66" charset="0"/>
              </a:rPr>
              <a:t> le </a:t>
            </a:r>
            <a:r>
              <a:rPr lang="en-IE" sz="2400" dirty="0" err="1">
                <a:latin typeface="Comic Sans MS" panose="030F0702030302020204" pitchFamily="66" charset="0"/>
              </a:rPr>
              <a:t>bainne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fuar</a:t>
            </a:r>
            <a:r>
              <a:rPr lang="en-IE" sz="2400" dirty="0">
                <a:latin typeface="Comic Sans MS" panose="030F0702030302020204" pitchFamily="66" charset="0"/>
              </a:rPr>
              <a:t>	</a:t>
            </a:r>
            <a:r>
              <a:rPr lang="en-IE" sz="2400" dirty="0" smtClean="0">
                <a:latin typeface="Comic Sans MS" panose="030F0702030302020204" pitchFamily="66" charset="0"/>
              </a:rPr>
              <a:t>			</a:t>
            </a:r>
            <a:r>
              <a:rPr lang="en-IE" sz="2400" u="sng" dirty="0" smtClean="0">
                <a:latin typeface="Comic Sans MS" panose="030F0702030302020204" pitchFamily="66" charset="0"/>
              </a:rPr>
              <a:t>€</a:t>
            </a:r>
            <a:r>
              <a:rPr lang="en-IE" sz="2400" u="sng" dirty="0">
                <a:latin typeface="Comic Sans MS" panose="030F0702030302020204" pitchFamily="66" charset="0"/>
              </a:rPr>
              <a:t>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Iomlán</a:t>
            </a:r>
            <a:r>
              <a:rPr lang="en-IE" sz="2400" dirty="0" smtClean="0">
                <a:latin typeface="Comic Sans MS" panose="030F0702030302020204" pitchFamily="66" charset="0"/>
              </a:rPr>
              <a:t>			€3.00</a:t>
            </a:r>
          </a:p>
          <a:p>
            <a:endParaRPr lang="en-IE" sz="2400" dirty="0"/>
          </a:p>
        </p:txBody>
      </p:sp>
      <p:pic>
        <p:nvPicPr>
          <p:cNvPr id="10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8328" r="11247" b="25801"/>
          <a:stretch/>
        </p:blipFill>
        <p:spPr bwMode="auto">
          <a:xfrm>
            <a:off x="7459585" y="1695453"/>
            <a:ext cx="4511836" cy="404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16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83842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6" name="Picture 2" descr="https://cdn.pixabay.com/photo/2013/07/13/12/38/card-160028_960_7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" y="1070811"/>
            <a:ext cx="7068492" cy="5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utl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92" y="5387216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9236" y="2341784"/>
            <a:ext cx="590750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t</a:t>
            </a:r>
            <a:r>
              <a:rPr lang="en-IE" sz="2400" dirty="0" err="1" smtClean="0">
                <a:latin typeface="Comic Sans MS" panose="030F0702030302020204" pitchFamily="66" charset="0"/>
              </a:rPr>
              <a:t>ósta</a:t>
            </a:r>
            <a:r>
              <a:rPr lang="en-IE" sz="2400" dirty="0" smtClean="0">
                <a:latin typeface="Comic Sans MS" panose="030F0702030302020204" pitchFamily="66" charset="0"/>
              </a:rPr>
              <a:t>				€0.75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s</a:t>
            </a:r>
            <a:r>
              <a:rPr lang="en-IE" sz="2400" dirty="0" err="1" smtClean="0">
                <a:latin typeface="Comic Sans MS" panose="030F0702030302020204" pitchFamily="66" charset="0"/>
              </a:rPr>
              <a:t>crofa</a:t>
            </a:r>
            <a:r>
              <a:rPr lang="en-IE" sz="2400" dirty="0" smtClean="0">
                <a:latin typeface="Comic Sans MS" panose="030F0702030302020204" pitchFamily="66" charset="0"/>
              </a:rPr>
              <a:t>	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Pónairí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bácáilte</a:t>
            </a:r>
            <a:r>
              <a:rPr lang="en-IE" sz="2400" dirty="0" smtClean="0">
                <a:latin typeface="Comic Sans MS" panose="030F0702030302020204" pitchFamily="66" charset="0"/>
              </a:rPr>
              <a:t>			€2.50</a:t>
            </a:r>
          </a:p>
          <a:p>
            <a:r>
              <a:rPr lang="en-IE" sz="2200" dirty="0" err="1" smtClean="0">
                <a:latin typeface="Comic Sans MS" panose="030F0702030302020204" pitchFamily="66" charset="0"/>
              </a:rPr>
              <a:t>Gránach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bricfeasta</a:t>
            </a:r>
            <a:r>
              <a:rPr lang="en-IE" sz="2200" dirty="0" smtClean="0">
                <a:latin typeface="Comic Sans MS" panose="030F0702030302020204" pitchFamily="66" charset="0"/>
              </a:rPr>
              <a:t> le </a:t>
            </a:r>
            <a:r>
              <a:rPr lang="en-IE" sz="2200" dirty="0" err="1" smtClean="0">
                <a:latin typeface="Comic Sans MS" panose="030F0702030302020204" pitchFamily="66" charset="0"/>
              </a:rPr>
              <a:t>bainne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fuar</a:t>
            </a:r>
            <a:r>
              <a:rPr lang="en-IE" sz="2200" dirty="0" smtClean="0">
                <a:latin typeface="Comic Sans MS" panose="030F0702030302020204" pitchFamily="66" charset="0"/>
              </a:rPr>
              <a:t>	€3.00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fhriochta</a:t>
            </a:r>
            <a:r>
              <a:rPr lang="en-IE" sz="2400" dirty="0" smtClean="0">
                <a:latin typeface="Comic Sans MS" panose="030F0702030302020204" pitchFamily="66" charset="0"/>
              </a:rPr>
              <a:t>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Vaiféil</a:t>
            </a:r>
            <a:r>
              <a:rPr lang="en-IE" sz="2400" dirty="0" smtClean="0">
                <a:latin typeface="Comic Sans MS" panose="030F0702030302020204" pitchFamily="66" charset="0"/>
              </a:rPr>
              <a:t>				€3.00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Sútha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craobh</a:t>
            </a:r>
            <a:r>
              <a:rPr lang="en-IE" sz="2400" dirty="0" smtClean="0">
                <a:latin typeface="Comic Sans MS" panose="030F0702030302020204" pitchFamily="66" charset="0"/>
              </a:rPr>
              <a:t>			€1.50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Uachtar</a:t>
            </a:r>
            <a:r>
              <a:rPr lang="en-IE" sz="2400" dirty="0" smtClean="0">
                <a:latin typeface="Comic Sans MS" panose="030F0702030302020204" pitchFamily="66" charset="0"/>
              </a:rPr>
              <a:t>				€0.50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Pancóga</a:t>
            </a:r>
            <a:r>
              <a:rPr lang="en-IE" sz="2400" dirty="0" smtClean="0">
                <a:latin typeface="Comic Sans MS" panose="030F0702030302020204" pitchFamily="66" charset="0"/>
              </a:rPr>
              <a:t>				€5.00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248" y="1695453"/>
            <a:ext cx="563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36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endParaRPr lang="en-IE" sz="36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62"/>
          <a:stretch/>
        </p:blipFill>
        <p:spPr bwMode="auto">
          <a:xfrm>
            <a:off x="7384885" y="1885528"/>
            <a:ext cx="4718884" cy="393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evel 9">
            <a:hlinkClick r:id="rId7" action="ppaction://hlinksldjump"/>
          </p:cNvPr>
          <p:cNvSpPr/>
          <p:nvPr/>
        </p:nvSpPr>
        <p:spPr>
          <a:xfrm>
            <a:off x="8955505" y="258405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7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38989" y="2035943"/>
            <a:ext cx="4957011" cy="3632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pic>
        <p:nvPicPr>
          <p:cNvPr id="6" name="Picture 4" descr="Image result for cutlery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78" y="2406441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38989" y="2181597"/>
            <a:ext cx="3934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Sráid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Phádraig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Cathair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Chorcaigh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021 258 24589</a:t>
            </a:r>
            <a:endParaRPr lang="en-IE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8989" y="3786340"/>
            <a:ext cx="5453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latin typeface="Comic Sans MS" panose="030F0702030302020204" pitchFamily="66" charset="0"/>
              </a:rPr>
              <a:t>2 </a:t>
            </a:r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tósta</a:t>
            </a:r>
            <a:r>
              <a:rPr lang="en-IE" sz="2400" dirty="0">
                <a:latin typeface="Comic Sans MS" panose="030F0702030302020204" pitchFamily="66" charset="0"/>
              </a:rPr>
              <a:t>	</a:t>
            </a:r>
            <a:r>
              <a:rPr lang="en-IE" sz="2400" dirty="0" smtClean="0">
                <a:latin typeface="Comic Sans MS" panose="030F0702030302020204" pitchFamily="66" charset="0"/>
              </a:rPr>
              <a:t>€0.75     €1.50</a:t>
            </a:r>
            <a:endParaRPr lang="en-IE" sz="2400" dirty="0">
              <a:latin typeface="Comic Sans MS" panose="030F0702030302020204" pitchFamily="66" charset="0"/>
            </a:endParaRPr>
          </a:p>
          <a:p>
            <a:r>
              <a:rPr lang="en-IE" sz="2400" dirty="0" smtClean="0">
                <a:latin typeface="Comic Sans MS" panose="030F0702030302020204" pitchFamily="66" charset="0"/>
              </a:rPr>
              <a:t>2 </a:t>
            </a:r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fhriochta</a:t>
            </a:r>
            <a:r>
              <a:rPr lang="en-IE" sz="2400" dirty="0">
                <a:latin typeface="Comic Sans MS" panose="030F0702030302020204" pitchFamily="66" charset="0"/>
              </a:rPr>
              <a:t>	</a:t>
            </a:r>
            <a:r>
              <a:rPr lang="en-IE" sz="2400" dirty="0" smtClean="0">
                <a:latin typeface="Comic Sans MS" panose="030F0702030302020204" pitchFamily="66" charset="0"/>
              </a:rPr>
              <a:t>€2.00     </a:t>
            </a:r>
            <a:r>
              <a:rPr lang="en-IE" sz="2400" u="sng" dirty="0" smtClean="0">
                <a:latin typeface="Comic Sans MS" panose="030F0702030302020204" pitchFamily="66" charset="0"/>
              </a:rPr>
              <a:t>€4.00</a:t>
            </a:r>
            <a:endParaRPr lang="en-IE" sz="2400" u="sng" dirty="0">
              <a:latin typeface="Comic Sans MS" panose="030F0702030302020204" pitchFamily="66" charset="0"/>
            </a:endParaRP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Iomlán</a:t>
            </a:r>
            <a:r>
              <a:rPr lang="en-IE" sz="2400" dirty="0" smtClean="0">
                <a:latin typeface="Comic Sans MS" panose="030F0702030302020204" pitchFamily="66" charset="0"/>
              </a:rPr>
              <a:t>			    €5.50</a:t>
            </a:r>
          </a:p>
          <a:p>
            <a:endParaRPr lang="en-IE" sz="2400" dirty="0"/>
          </a:p>
        </p:txBody>
      </p:sp>
      <p:pic>
        <p:nvPicPr>
          <p:cNvPr id="10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62"/>
          <a:stretch/>
        </p:blipFill>
        <p:spPr bwMode="auto">
          <a:xfrm>
            <a:off x="7060032" y="1897560"/>
            <a:ext cx="4718884" cy="393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44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59779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6" name="Picture 2" descr="https://cdn.pixabay.com/photo/2013/07/13/12/38/card-160028_960_7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" y="1070811"/>
            <a:ext cx="7068492" cy="5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utl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92" y="5387216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9236" y="2341784"/>
            <a:ext cx="590750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t</a:t>
            </a:r>
            <a:r>
              <a:rPr lang="en-IE" sz="2400" dirty="0" err="1" smtClean="0">
                <a:latin typeface="Comic Sans MS" panose="030F0702030302020204" pitchFamily="66" charset="0"/>
              </a:rPr>
              <a:t>ósta</a:t>
            </a:r>
            <a:r>
              <a:rPr lang="en-IE" sz="2400" dirty="0" smtClean="0">
                <a:latin typeface="Comic Sans MS" panose="030F0702030302020204" pitchFamily="66" charset="0"/>
              </a:rPr>
              <a:t>				€0.75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s</a:t>
            </a:r>
            <a:r>
              <a:rPr lang="en-IE" sz="2400" dirty="0" err="1" smtClean="0">
                <a:latin typeface="Comic Sans MS" panose="030F0702030302020204" pitchFamily="66" charset="0"/>
              </a:rPr>
              <a:t>crofa</a:t>
            </a:r>
            <a:r>
              <a:rPr lang="en-IE" sz="2400" dirty="0" smtClean="0">
                <a:latin typeface="Comic Sans MS" panose="030F0702030302020204" pitchFamily="66" charset="0"/>
              </a:rPr>
              <a:t>	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Pónairí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bácáilte</a:t>
            </a:r>
            <a:r>
              <a:rPr lang="en-IE" sz="2400" dirty="0" smtClean="0">
                <a:latin typeface="Comic Sans MS" panose="030F0702030302020204" pitchFamily="66" charset="0"/>
              </a:rPr>
              <a:t>			€2.50</a:t>
            </a:r>
          </a:p>
          <a:p>
            <a:r>
              <a:rPr lang="en-IE" sz="2200" dirty="0" err="1" smtClean="0">
                <a:latin typeface="Comic Sans MS" panose="030F0702030302020204" pitchFamily="66" charset="0"/>
              </a:rPr>
              <a:t>Gránach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bricfeasta</a:t>
            </a:r>
            <a:r>
              <a:rPr lang="en-IE" sz="2200" dirty="0" smtClean="0">
                <a:latin typeface="Comic Sans MS" panose="030F0702030302020204" pitchFamily="66" charset="0"/>
              </a:rPr>
              <a:t> le </a:t>
            </a:r>
            <a:r>
              <a:rPr lang="en-IE" sz="2200" dirty="0" err="1" smtClean="0">
                <a:latin typeface="Comic Sans MS" panose="030F0702030302020204" pitchFamily="66" charset="0"/>
              </a:rPr>
              <a:t>bainne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fuar</a:t>
            </a:r>
            <a:r>
              <a:rPr lang="en-IE" sz="2200" dirty="0" smtClean="0">
                <a:latin typeface="Comic Sans MS" panose="030F0702030302020204" pitchFamily="66" charset="0"/>
              </a:rPr>
              <a:t>	€3.00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fhriochta</a:t>
            </a:r>
            <a:r>
              <a:rPr lang="en-IE" sz="2400" dirty="0" smtClean="0">
                <a:latin typeface="Comic Sans MS" panose="030F0702030302020204" pitchFamily="66" charset="0"/>
              </a:rPr>
              <a:t>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Vaiféil</a:t>
            </a:r>
            <a:r>
              <a:rPr lang="en-IE" sz="2400" dirty="0" smtClean="0">
                <a:latin typeface="Comic Sans MS" panose="030F0702030302020204" pitchFamily="66" charset="0"/>
              </a:rPr>
              <a:t>				€3.00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Sútha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craobh</a:t>
            </a:r>
            <a:r>
              <a:rPr lang="en-IE" sz="2400" dirty="0" smtClean="0">
                <a:latin typeface="Comic Sans MS" panose="030F0702030302020204" pitchFamily="66" charset="0"/>
              </a:rPr>
              <a:t>			€1.50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Uachtar</a:t>
            </a:r>
            <a:r>
              <a:rPr lang="en-IE" sz="2400" dirty="0" smtClean="0">
                <a:latin typeface="Comic Sans MS" panose="030F0702030302020204" pitchFamily="66" charset="0"/>
              </a:rPr>
              <a:t>				€0.50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Pancóga</a:t>
            </a:r>
            <a:r>
              <a:rPr lang="en-IE" sz="2400" dirty="0" smtClean="0">
                <a:latin typeface="Comic Sans MS" panose="030F0702030302020204" pitchFamily="66" charset="0"/>
              </a:rPr>
              <a:t>				€5.00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248" y="1695453"/>
            <a:ext cx="563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36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endParaRPr lang="en-IE" sz="36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2" descr="Image result for breakfast clip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42" y="2100917"/>
            <a:ext cx="4675600" cy="350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evel 9">
            <a:hlinkClick r:id="rId7" action="ppaction://hlinksldjump"/>
          </p:cNvPr>
          <p:cNvSpPr/>
          <p:nvPr/>
        </p:nvSpPr>
        <p:spPr>
          <a:xfrm>
            <a:off x="8955505" y="258405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78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50167" y="2100917"/>
            <a:ext cx="4957011" cy="3632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pic>
        <p:nvPicPr>
          <p:cNvPr id="6" name="Picture 4" descr="Image result for cutlery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556" y="2471415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50167" y="2246571"/>
            <a:ext cx="3934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Sráid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Phádraig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Cathair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Chorcaigh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021 258 24589</a:t>
            </a:r>
            <a:endParaRPr lang="en-IE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3003" y="3793967"/>
            <a:ext cx="49570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latin typeface="Comic Sans MS" panose="030F0702030302020204" pitchFamily="66" charset="0"/>
              </a:rPr>
              <a:t>2 </a:t>
            </a:r>
            <a:r>
              <a:rPr lang="en-IE" sz="2400" dirty="0" err="1" smtClean="0">
                <a:latin typeface="Comic Sans MS" panose="030F0702030302020204" pitchFamily="66" charset="0"/>
              </a:rPr>
              <a:t>Vaiféil</a:t>
            </a:r>
            <a:r>
              <a:rPr lang="en-IE" sz="2400" dirty="0">
                <a:latin typeface="Comic Sans MS" panose="030F0702030302020204" pitchFamily="66" charset="0"/>
              </a:rPr>
              <a:t>	</a:t>
            </a:r>
            <a:r>
              <a:rPr lang="en-IE" sz="2400" dirty="0" smtClean="0">
                <a:latin typeface="Comic Sans MS" panose="030F0702030302020204" pitchFamily="66" charset="0"/>
              </a:rPr>
              <a:t>€3.00		€6.00</a:t>
            </a:r>
            <a:endParaRPr lang="en-IE" sz="2400" dirty="0">
              <a:latin typeface="Comic Sans MS" panose="030F0702030302020204" pitchFamily="66" charset="0"/>
            </a:endParaRPr>
          </a:p>
          <a:p>
            <a:r>
              <a:rPr lang="en-IE" sz="2400" dirty="0" err="1">
                <a:latin typeface="Comic Sans MS" panose="030F0702030302020204" pitchFamily="66" charset="0"/>
              </a:rPr>
              <a:t>Sútha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craobh</a:t>
            </a:r>
            <a:r>
              <a:rPr lang="en-IE" sz="2400" dirty="0">
                <a:latin typeface="Comic Sans MS" panose="030F0702030302020204" pitchFamily="66" charset="0"/>
              </a:rPr>
              <a:t>		</a:t>
            </a:r>
            <a:r>
              <a:rPr lang="en-IE" sz="2400" dirty="0" smtClean="0">
                <a:latin typeface="Comic Sans MS" panose="030F0702030302020204" pitchFamily="66" charset="0"/>
              </a:rPr>
              <a:t>€</a:t>
            </a:r>
            <a:r>
              <a:rPr lang="en-IE" sz="2400" dirty="0">
                <a:latin typeface="Comic Sans MS" panose="030F0702030302020204" pitchFamily="66" charset="0"/>
              </a:rPr>
              <a:t>1.50</a:t>
            </a:r>
          </a:p>
          <a:p>
            <a:r>
              <a:rPr lang="en-IE" sz="2400" dirty="0" err="1">
                <a:latin typeface="Comic Sans MS" panose="030F0702030302020204" pitchFamily="66" charset="0"/>
              </a:rPr>
              <a:t>Uachtar</a:t>
            </a:r>
            <a:r>
              <a:rPr lang="en-IE" sz="2400" dirty="0">
                <a:latin typeface="Comic Sans MS" panose="030F0702030302020204" pitchFamily="66" charset="0"/>
              </a:rPr>
              <a:t>			</a:t>
            </a:r>
            <a:r>
              <a:rPr lang="en-IE" sz="2400" u="sng" dirty="0" smtClean="0">
                <a:latin typeface="Comic Sans MS" panose="030F0702030302020204" pitchFamily="66" charset="0"/>
              </a:rPr>
              <a:t>€</a:t>
            </a:r>
            <a:r>
              <a:rPr lang="en-IE" sz="2400" u="sng" dirty="0">
                <a:latin typeface="Comic Sans MS" panose="030F0702030302020204" pitchFamily="66" charset="0"/>
              </a:rPr>
              <a:t>0.50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Iomlán</a:t>
            </a:r>
            <a:r>
              <a:rPr lang="en-IE" sz="2400" dirty="0" smtClean="0">
                <a:latin typeface="Comic Sans MS" panose="030F0702030302020204" pitchFamily="66" charset="0"/>
              </a:rPr>
              <a:t>			€8.00</a:t>
            </a:r>
          </a:p>
          <a:p>
            <a:endParaRPr lang="en-IE" sz="2400" dirty="0"/>
          </a:p>
        </p:txBody>
      </p:sp>
      <p:pic>
        <p:nvPicPr>
          <p:cNvPr id="10" name="Picture 2" descr="Image result for breakfast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461" y="2100917"/>
            <a:ext cx="4848960" cy="363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3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55505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6" name="Picture 2" descr="https://cdn.pixabay.com/photo/2013/07/13/12/38/card-160028_960_7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" y="1070811"/>
            <a:ext cx="7068492" cy="5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utl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92" y="5387216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9236" y="2341784"/>
            <a:ext cx="590750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t</a:t>
            </a:r>
            <a:r>
              <a:rPr lang="en-IE" sz="2400" dirty="0" err="1" smtClean="0">
                <a:latin typeface="Comic Sans MS" panose="030F0702030302020204" pitchFamily="66" charset="0"/>
              </a:rPr>
              <a:t>ósta</a:t>
            </a:r>
            <a:r>
              <a:rPr lang="en-IE" sz="2400" dirty="0" smtClean="0">
                <a:latin typeface="Comic Sans MS" panose="030F0702030302020204" pitchFamily="66" charset="0"/>
              </a:rPr>
              <a:t>				€0.75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s</a:t>
            </a:r>
            <a:r>
              <a:rPr lang="en-IE" sz="2400" dirty="0" err="1" smtClean="0">
                <a:latin typeface="Comic Sans MS" panose="030F0702030302020204" pitchFamily="66" charset="0"/>
              </a:rPr>
              <a:t>crofa</a:t>
            </a:r>
            <a:r>
              <a:rPr lang="en-IE" sz="2400" dirty="0" smtClean="0">
                <a:latin typeface="Comic Sans MS" panose="030F0702030302020204" pitchFamily="66" charset="0"/>
              </a:rPr>
              <a:t>	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Pónairí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bácáilte</a:t>
            </a:r>
            <a:r>
              <a:rPr lang="en-IE" sz="2400" dirty="0" smtClean="0">
                <a:latin typeface="Comic Sans MS" panose="030F0702030302020204" pitchFamily="66" charset="0"/>
              </a:rPr>
              <a:t>			€2.50</a:t>
            </a:r>
          </a:p>
          <a:p>
            <a:r>
              <a:rPr lang="en-IE" sz="2200" dirty="0" err="1" smtClean="0">
                <a:latin typeface="Comic Sans MS" panose="030F0702030302020204" pitchFamily="66" charset="0"/>
              </a:rPr>
              <a:t>Gránach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bricfeasta</a:t>
            </a:r>
            <a:r>
              <a:rPr lang="en-IE" sz="2200" dirty="0" smtClean="0">
                <a:latin typeface="Comic Sans MS" panose="030F0702030302020204" pitchFamily="66" charset="0"/>
              </a:rPr>
              <a:t> le </a:t>
            </a:r>
            <a:r>
              <a:rPr lang="en-IE" sz="2200" dirty="0" err="1" smtClean="0">
                <a:latin typeface="Comic Sans MS" panose="030F0702030302020204" pitchFamily="66" charset="0"/>
              </a:rPr>
              <a:t>bainne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fuar</a:t>
            </a:r>
            <a:r>
              <a:rPr lang="en-IE" sz="2200" dirty="0" smtClean="0">
                <a:latin typeface="Comic Sans MS" panose="030F0702030302020204" pitchFamily="66" charset="0"/>
              </a:rPr>
              <a:t>	€3.00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fhriochta</a:t>
            </a:r>
            <a:r>
              <a:rPr lang="en-IE" sz="2400" dirty="0" smtClean="0">
                <a:latin typeface="Comic Sans MS" panose="030F0702030302020204" pitchFamily="66" charset="0"/>
              </a:rPr>
              <a:t>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Vaiféil</a:t>
            </a:r>
            <a:r>
              <a:rPr lang="en-IE" sz="2400" dirty="0" smtClean="0">
                <a:latin typeface="Comic Sans MS" panose="030F0702030302020204" pitchFamily="66" charset="0"/>
              </a:rPr>
              <a:t>				€3.00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Sútha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craobh</a:t>
            </a:r>
            <a:r>
              <a:rPr lang="en-IE" sz="2400" dirty="0" smtClean="0">
                <a:latin typeface="Comic Sans MS" panose="030F0702030302020204" pitchFamily="66" charset="0"/>
              </a:rPr>
              <a:t>			€1.50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Uachtar</a:t>
            </a:r>
            <a:r>
              <a:rPr lang="en-IE" sz="2400" dirty="0" smtClean="0">
                <a:latin typeface="Comic Sans MS" panose="030F0702030302020204" pitchFamily="66" charset="0"/>
              </a:rPr>
              <a:t>				€0.50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Pancóga</a:t>
            </a:r>
            <a:r>
              <a:rPr lang="en-IE" sz="2400" dirty="0" smtClean="0">
                <a:latin typeface="Comic Sans MS" panose="030F0702030302020204" pitchFamily="66" charset="0"/>
              </a:rPr>
              <a:t>				€5.00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248" y="1695453"/>
            <a:ext cx="563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36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endParaRPr lang="en-IE" sz="36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2" r="23151"/>
          <a:stretch/>
        </p:blipFill>
        <p:spPr bwMode="auto">
          <a:xfrm>
            <a:off x="7555832" y="1695453"/>
            <a:ext cx="4463717" cy="413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evel 9">
            <a:hlinkClick r:id="rId7" action="ppaction://hlinksldjump"/>
          </p:cNvPr>
          <p:cNvSpPr/>
          <p:nvPr/>
        </p:nvSpPr>
        <p:spPr>
          <a:xfrm>
            <a:off x="8955505" y="258405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65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50956" y="1910493"/>
            <a:ext cx="4957011" cy="3632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pic>
        <p:nvPicPr>
          <p:cNvPr id="6" name="Picture 4" descr="Image result for cutlery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345" y="2280991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50956" y="2056147"/>
            <a:ext cx="3934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Sráid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Phádraig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Cathair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Chorcaigh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021 258 24589</a:t>
            </a:r>
            <a:endParaRPr lang="en-IE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0956" y="3575363"/>
            <a:ext cx="49570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>
                <a:latin typeface="Comic Sans MS" panose="030F0702030302020204" pitchFamily="66" charset="0"/>
              </a:rPr>
              <a:t>Pancóga</a:t>
            </a:r>
            <a:r>
              <a:rPr lang="en-IE" sz="2400" dirty="0">
                <a:latin typeface="Comic Sans MS" panose="030F0702030302020204" pitchFamily="66" charset="0"/>
              </a:rPr>
              <a:t>			</a:t>
            </a:r>
            <a:r>
              <a:rPr lang="en-IE" sz="2400" dirty="0" smtClean="0">
                <a:latin typeface="Comic Sans MS" panose="030F0702030302020204" pitchFamily="66" charset="0"/>
              </a:rPr>
              <a:t>€</a:t>
            </a:r>
            <a:r>
              <a:rPr lang="en-IE" sz="2400" dirty="0">
                <a:latin typeface="Comic Sans MS" panose="030F0702030302020204" pitchFamily="66" charset="0"/>
              </a:rPr>
              <a:t>5.00</a:t>
            </a:r>
          </a:p>
          <a:p>
            <a:r>
              <a:rPr lang="en-IE" sz="2400" dirty="0" err="1">
                <a:latin typeface="Comic Sans MS" panose="030F0702030302020204" pitchFamily="66" charset="0"/>
              </a:rPr>
              <a:t>Sútha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craobh</a:t>
            </a:r>
            <a:r>
              <a:rPr lang="en-IE" sz="2400" dirty="0">
                <a:latin typeface="Comic Sans MS" panose="030F0702030302020204" pitchFamily="66" charset="0"/>
              </a:rPr>
              <a:t>		</a:t>
            </a:r>
            <a:r>
              <a:rPr lang="en-IE" sz="2400" u="sng" dirty="0" smtClean="0">
                <a:latin typeface="Comic Sans MS" panose="030F0702030302020204" pitchFamily="66" charset="0"/>
              </a:rPr>
              <a:t>€</a:t>
            </a:r>
            <a:r>
              <a:rPr lang="en-IE" sz="2400" u="sng" dirty="0">
                <a:latin typeface="Comic Sans MS" panose="030F0702030302020204" pitchFamily="66" charset="0"/>
              </a:rPr>
              <a:t>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Iomlán</a:t>
            </a:r>
            <a:r>
              <a:rPr lang="en-IE" sz="2400" dirty="0" smtClean="0">
                <a:latin typeface="Comic Sans MS" panose="030F0702030302020204" pitchFamily="66" charset="0"/>
              </a:rPr>
              <a:t>			€6.50</a:t>
            </a:r>
          </a:p>
          <a:p>
            <a:endParaRPr lang="en-IE" sz="2400" dirty="0"/>
          </a:p>
        </p:txBody>
      </p:sp>
      <p:pic>
        <p:nvPicPr>
          <p:cNvPr id="10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2" r="23151"/>
          <a:stretch/>
        </p:blipFill>
        <p:spPr bwMode="auto">
          <a:xfrm>
            <a:off x="7038474" y="1689765"/>
            <a:ext cx="4463717" cy="413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81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59779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6" name="Picture 2" descr="https://cdn.pixabay.com/photo/2013/07/13/12/38/card-160028_960_7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" y="1070811"/>
            <a:ext cx="7068492" cy="5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utl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92" y="5387216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9236" y="2341784"/>
            <a:ext cx="590750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t</a:t>
            </a:r>
            <a:r>
              <a:rPr lang="en-IE" sz="2400" dirty="0" err="1" smtClean="0">
                <a:latin typeface="Comic Sans MS" panose="030F0702030302020204" pitchFamily="66" charset="0"/>
              </a:rPr>
              <a:t>ósta</a:t>
            </a:r>
            <a:r>
              <a:rPr lang="en-IE" sz="2400" dirty="0" smtClean="0">
                <a:latin typeface="Comic Sans MS" panose="030F0702030302020204" pitchFamily="66" charset="0"/>
              </a:rPr>
              <a:t>				€0.75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Bagún</a:t>
            </a:r>
            <a:r>
              <a:rPr lang="en-IE" sz="2400" dirty="0" smtClean="0">
                <a:latin typeface="Comic Sans MS" panose="030F0702030302020204" pitchFamily="66" charset="0"/>
              </a:rPr>
              <a:t>	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Pónairí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bácáilte</a:t>
            </a:r>
            <a:r>
              <a:rPr lang="en-IE" sz="2400" dirty="0" smtClean="0">
                <a:latin typeface="Comic Sans MS" panose="030F0702030302020204" pitchFamily="66" charset="0"/>
              </a:rPr>
              <a:t>			€2.50</a:t>
            </a:r>
          </a:p>
          <a:p>
            <a:r>
              <a:rPr lang="en-IE" sz="2200" dirty="0" err="1" smtClean="0">
                <a:latin typeface="Comic Sans MS" panose="030F0702030302020204" pitchFamily="66" charset="0"/>
              </a:rPr>
              <a:t>Gránach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bricfeasta</a:t>
            </a:r>
            <a:r>
              <a:rPr lang="en-IE" sz="2200" dirty="0" smtClean="0">
                <a:latin typeface="Comic Sans MS" panose="030F0702030302020204" pitchFamily="66" charset="0"/>
              </a:rPr>
              <a:t> le </a:t>
            </a:r>
            <a:r>
              <a:rPr lang="en-IE" sz="2200" dirty="0" err="1" smtClean="0">
                <a:latin typeface="Comic Sans MS" panose="030F0702030302020204" pitchFamily="66" charset="0"/>
              </a:rPr>
              <a:t>bainne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fuar</a:t>
            </a:r>
            <a:r>
              <a:rPr lang="en-IE" sz="2200" dirty="0" smtClean="0">
                <a:latin typeface="Comic Sans MS" panose="030F0702030302020204" pitchFamily="66" charset="0"/>
              </a:rPr>
              <a:t>	€3.00</a:t>
            </a:r>
          </a:p>
          <a:p>
            <a:r>
              <a:rPr lang="en-IE" sz="2200" dirty="0" err="1">
                <a:latin typeface="Comic Sans MS" panose="030F0702030302020204" pitchFamily="66" charset="0"/>
              </a:rPr>
              <a:t>Gránach</a:t>
            </a:r>
            <a:r>
              <a:rPr lang="en-IE" sz="2200" dirty="0">
                <a:latin typeface="Comic Sans MS" panose="030F0702030302020204" pitchFamily="66" charset="0"/>
              </a:rPr>
              <a:t> </a:t>
            </a:r>
            <a:r>
              <a:rPr lang="en-IE" sz="2200" dirty="0" err="1">
                <a:latin typeface="Comic Sans MS" panose="030F0702030302020204" pitchFamily="66" charset="0"/>
              </a:rPr>
              <a:t>bricfeasta</a:t>
            </a:r>
            <a:r>
              <a:rPr lang="en-IE" sz="2200" dirty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gan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bainne</a:t>
            </a:r>
            <a:r>
              <a:rPr lang="en-IE" sz="2200" dirty="0">
                <a:latin typeface="Comic Sans MS" panose="030F0702030302020204" pitchFamily="66" charset="0"/>
              </a:rPr>
              <a:t>	</a:t>
            </a:r>
            <a:r>
              <a:rPr lang="en-IE" sz="2200" dirty="0" smtClean="0">
                <a:latin typeface="Comic Sans MS" panose="030F0702030302020204" pitchFamily="66" charset="0"/>
              </a:rPr>
              <a:t>€2.50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Ispín</a:t>
            </a:r>
            <a:r>
              <a:rPr lang="en-IE" sz="2400" dirty="0" smtClean="0">
                <a:latin typeface="Comic Sans MS" panose="030F0702030302020204" pitchFamily="66" charset="0"/>
              </a:rPr>
              <a:t>					€1.50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Sútha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craobh</a:t>
            </a:r>
            <a:r>
              <a:rPr lang="en-IE" sz="2400" dirty="0" smtClean="0">
                <a:latin typeface="Comic Sans MS" panose="030F0702030302020204" pitchFamily="66" charset="0"/>
              </a:rPr>
              <a:t>			€1.50</a:t>
            </a:r>
          </a:p>
          <a:p>
            <a:r>
              <a:rPr lang="en-IE" sz="2400" dirty="0" smtClean="0">
                <a:latin typeface="Comic Sans MS" panose="030F0702030302020204" pitchFamily="66" charset="0"/>
              </a:rPr>
              <a:t>Banana				€0.80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Pancóga</a:t>
            </a:r>
            <a:r>
              <a:rPr lang="en-IE" sz="2400" dirty="0" smtClean="0">
                <a:latin typeface="Comic Sans MS" panose="030F0702030302020204" pitchFamily="66" charset="0"/>
              </a:rPr>
              <a:t>				€5.00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248" y="1695453"/>
            <a:ext cx="563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36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endParaRPr lang="en-IE" sz="36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12"/>
          <a:stretch/>
        </p:blipFill>
        <p:spPr bwMode="auto">
          <a:xfrm>
            <a:off x="7281113" y="2018618"/>
            <a:ext cx="4824657" cy="339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evel 9">
            <a:hlinkClick r:id="rId7" action="ppaction://hlinksldjump"/>
          </p:cNvPr>
          <p:cNvSpPr/>
          <p:nvPr/>
        </p:nvSpPr>
        <p:spPr>
          <a:xfrm>
            <a:off x="8955505" y="258405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34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38989" y="2182863"/>
            <a:ext cx="4957011" cy="3632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sp>
        <p:nvSpPr>
          <p:cNvPr id="3" name="Wave 2"/>
          <p:cNvSpPr/>
          <p:nvPr/>
        </p:nvSpPr>
        <p:spPr>
          <a:xfrm rot="16045831">
            <a:off x="13785689" y="-2119453"/>
            <a:ext cx="5615351" cy="6890031"/>
          </a:xfrm>
          <a:prstGeom prst="wave">
            <a:avLst>
              <a:gd name="adj1" fmla="val 12500"/>
              <a:gd name="adj2" fmla="val -11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6" name="Picture 4" descr="Image result for cutlery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78" y="2553361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38989" y="2328517"/>
            <a:ext cx="3934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Sráid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Phádraig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Cathair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Chorcaigh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021 258 24589</a:t>
            </a:r>
            <a:endParaRPr lang="en-IE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1825" y="3875913"/>
            <a:ext cx="49570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>
                <a:latin typeface="Comic Sans MS" panose="030F0702030302020204" pitchFamily="66" charset="0"/>
              </a:rPr>
              <a:t>Pancóga</a:t>
            </a:r>
            <a:r>
              <a:rPr lang="en-IE" sz="2400" dirty="0">
                <a:latin typeface="Comic Sans MS" panose="030F0702030302020204" pitchFamily="66" charset="0"/>
              </a:rPr>
              <a:t>			€5.00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Banana			</a:t>
            </a:r>
            <a:r>
              <a:rPr lang="en-IE" sz="2400" u="sng" dirty="0">
                <a:latin typeface="Comic Sans MS" panose="030F0702030302020204" pitchFamily="66" charset="0"/>
              </a:rPr>
              <a:t>€0.80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Iomlán</a:t>
            </a:r>
            <a:r>
              <a:rPr lang="en-IE" sz="2400" dirty="0" smtClean="0">
                <a:latin typeface="Comic Sans MS" panose="030F0702030302020204" pitchFamily="66" charset="0"/>
              </a:rPr>
              <a:t>			€5.80</a:t>
            </a:r>
          </a:p>
          <a:p>
            <a:endParaRPr lang="en-IE" sz="2400" dirty="0"/>
          </a:p>
        </p:txBody>
      </p:sp>
      <p:pic>
        <p:nvPicPr>
          <p:cNvPr id="10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12"/>
          <a:stretch/>
        </p:blipFill>
        <p:spPr bwMode="auto">
          <a:xfrm>
            <a:off x="6492880" y="2182863"/>
            <a:ext cx="5157118" cy="363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35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71811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6" name="Picture 2" descr="https://cdn.pixabay.com/photo/2013/07/13/12/38/card-160028_960_7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" y="1070811"/>
            <a:ext cx="7068492" cy="5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utl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92" y="5387216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9236" y="2341784"/>
            <a:ext cx="590750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t</a:t>
            </a:r>
            <a:r>
              <a:rPr lang="en-IE" sz="2400" dirty="0" err="1" smtClean="0">
                <a:latin typeface="Comic Sans MS" panose="030F0702030302020204" pitchFamily="66" charset="0"/>
              </a:rPr>
              <a:t>ósta</a:t>
            </a:r>
            <a:r>
              <a:rPr lang="en-IE" sz="2400" dirty="0" smtClean="0">
                <a:latin typeface="Comic Sans MS" panose="030F0702030302020204" pitchFamily="66" charset="0"/>
              </a:rPr>
              <a:t>				€0.75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Bagún</a:t>
            </a:r>
            <a:r>
              <a:rPr lang="en-IE" sz="2400" dirty="0" smtClean="0">
                <a:latin typeface="Comic Sans MS" panose="030F0702030302020204" pitchFamily="66" charset="0"/>
              </a:rPr>
              <a:t>	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Pónairí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bácáilte</a:t>
            </a:r>
            <a:r>
              <a:rPr lang="en-IE" sz="2400" dirty="0" smtClean="0">
                <a:latin typeface="Comic Sans MS" panose="030F0702030302020204" pitchFamily="66" charset="0"/>
              </a:rPr>
              <a:t>			€2.50</a:t>
            </a:r>
          </a:p>
          <a:p>
            <a:r>
              <a:rPr lang="en-IE" sz="2200" dirty="0" err="1" smtClean="0">
                <a:latin typeface="Comic Sans MS" panose="030F0702030302020204" pitchFamily="66" charset="0"/>
              </a:rPr>
              <a:t>Gránach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bricfeasta</a:t>
            </a:r>
            <a:r>
              <a:rPr lang="en-IE" sz="2200" dirty="0" smtClean="0">
                <a:latin typeface="Comic Sans MS" panose="030F0702030302020204" pitchFamily="66" charset="0"/>
              </a:rPr>
              <a:t> le </a:t>
            </a:r>
            <a:r>
              <a:rPr lang="en-IE" sz="2200" dirty="0" err="1" smtClean="0">
                <a:latin typeface="Comic Sans MS" panose="030F0702030302020204" pitchFamily="66" charset="0"/>
              </a:rPr>
              <a:t>bainne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fuar</a:t>
            </a:r>
            <a:r>
              <a:rPr lang="en-IE" sz="2200" dirty="0" smtClean="0">
                <a:latin typeface="Comic Sans MS" panose="030F0702030302020204" pitchFamily="66" charset="0"/>
              </a:rPr>
              <a:t>	€3.00</a:t>
            </a:r>
          </a:p>
          <a:p>
            <a:r>
              <a:rPr lang="en-IE" sz="2200" dirty="0" err="1">
                <a:latin typeface="Comic Sans MS" panose="030F0702030302020204" pitchFamily="66" charset="0"/>
              </a:rPr>
              <a:t>Gránach</a:t>
            </a:r>
            <a:r>
              <a:rPr lang="en-IE" sz="2200" dirty="0">
                <a:latin typeface="Comic Sans MS" panose="030F0702030302020204" pitchFamily="66" charset="0"/>
              </a:rPr>
              <a:t> </a:t>
            </a:r>
            <a:r>
              <a:rPr lang="en-IE" sz="2200" dirty="0" err="1">
                <a:latin typeface="Comic Sans MS" panose="030F0702030302020204" pitchFamily="66" charset="0"/>
              </a:rPr>
              <a:t>bricfeasta</a:t>
            </a:r>
            <a:r>
              <a:rPr lang="en-IE" sz="2200" dirty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gan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bainne</a:t>
            </a:r>
            <a:r>
              <a:rPr lang="en-IE" sz="2200" dirty="0">
                <a:latin typeface="Comic Sans MS" panose="030F0702030302020204" pitchFamily="66" charset="0"/>
              </a:rPr>
              <a:t>	</a:t>
            </a:r>
            <a:r>
              <a:rPr lang="en-IE" sz="2200" dirty="0" smtClean="0">
                <a:latin typeface="Comic Sans MS" panose="030F0702030302020204" pitchFamily="66" charset="0"/>
              </a:rPr>
              <a:t>€2.50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Ispín</a:t>
            </a:r>
            <a:r>
              <a:rPr lang="en-IE" sz="2400" dirty="0" smtClean="0">
                <a:latin typeface="Comic Sans MS" panose="030F0702030302020204" pitchFamily="66" charset="0"/>
              </a:rPr>
              <a:t>					€1.50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Sútha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craobh</a:t>
            </a:r>
            <a:r>
              <a:rPr lang="en-IE" sz="2400" dirty="0" smtClean="0">
                <a:latin typeface="Comic Sans MS" panose="030F0702030302020204" pitchFamily="66" charset="0"/>
              </a:rPr>
              <a:t>			€1.50</a:t>
            </a:r>
          </a:p>
          <a:p>
            <a:r>
              <a:rPr lang="en-IE" sz="2400" dirty="0" smtClean="0">
                <a:latin typeface="Comic Sans MS" panose="030F0702030302020204" pitchFamily="66" charset="0"/>
              </a:rPr>
              <a:t>Banana				€0.80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Pancóga</a:t>
            </a:r>
            <a:r>
              <a:rPr lang="en-IE" sz="2400" dirty="0" smtClean="0">
                <a:latin typeface="Comic Sans MS" panose="030F0702030302020204" pitchFamily="66" charset="0"/>
              </a:rPr>
              <a:t>				€5.00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248" y="1695453"/>
            <a:ext cx="563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36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endParaRPr lang="en-IE" sz="36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" t="8888" r="10213"/>
          <a:stretch/>
        </p:blipFill>
        <p:spPr bwMode="auto">
          <a:xfrm>
            <a:off x="7381692" y="2047985"/>
            <a:ext cx="4698013" cy="333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evel 10">
            <a:hlinkClick r:id="rId7" action="ppaction://hlinksldjump"/>
          </p:cNvPr>
          <p:cNvSpPr/>
          <p:nvPr/>
        </p:nvSpPr>
        <p:spPr>
          <a:xfrm>
            <a:off x="8955505" y="258405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9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38989" y="2182863"/>
            <a:ext cx="4957011" cy="3632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pic>
        <p:nvPicPr>
          <p:cNvPr id="6" name="Picture 4" descr="Image result for cutlery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78" y="2553361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38989" y="2328517"/>
            <a:ext cx="3934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Sráid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Phádraig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Cathair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Chorcaigh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021 258 24589</a:t>
            </a:r>
            <a:endParaRPr lang="en-IE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1825" y="3875913"/>
            <a:ext cx="49570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>
                <a:latin typeface="Comic Sans MS" panose="030F0702030302020204" pitchFamily="66" charset="0"/>
              </a:rPr>
              <a:t>Gránach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bricfeasta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gan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bainne</a:t>
            </a:r>
            <a:r>
              <a:rPr lang="en-IE" sz="2400" dirty="0">
                <a:latin typeface="Comic Sans MS" panose="030F0702030302020204" pitchFamily="66" charset="0"/>
              </a:rPr>
              <a:t>	</a:t>
            </a:r>
            <a:r>
              <a:rPr lang="en-IE" sz="2400" dirty="0" smtClean="0">
                <a:latin typeface="Comic Sans MS" panose="030F0702030302020204" pitchFamily="66" charset="0"/>
              </a:rPr>
              <a:t>				€</a:t>
            </a:r>
            <a:r>
              <a:rPr lang="en-IE" sz="2400" dirty="0">
                <a:latin typeface="Comic Sans MS" panose="030F0702030302020204" pitchFamily="66" charset="0"/>
              </a:rPr>
              <a:t>2.50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Banana			</a:t>
            </a:r>
            <a:r>
              <a:rPr lang="en-IE" sz="2400" u="sng" dirty="0" smtClean="0">
                <a:latin typeface="Comic Sans MS" panose="030F0702030302020204" pitchFamily="66" charset="0"/>
              </a:rPr>
              <a:t>€</a:t>
            </a:r>
            <a:r>
              <a:rPr lang="en-IE" sz="2400" u="sng" dirty="0">
                <a:latin typeface="Comic Sans MS" panose="030F0702030302020204" pitchFamily="66" charset="0"/>
              </a:rPr>
              <a:t>0.80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Iomlán</a:t>
            </a:r>
            <a:r>
              <a:rPr lang="en-IE" sz="2400" dirty="0" smtClean="0">
                <a:latin typeface="Comic Sans MS" panose="030F0702030302020204" pitchFamily="66" charset="0"/>
              </a:rPr>
              <a:t>			€3.30</a:t>
            </a:r>
          </a:p>
          <a:p>
            <a:endParaRPr lang="en-IE" sz="2400" dirty="0"/>
          </a:p>
        </p:txBody>
      </p:sp>
      <p:pic>
        <p:nvPicPr>
          <p:cNvPr id="11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" t="8888" r="10213"/>
          <a:stretch/>
        </p:blipFill>
        <p:spPr bwMode="auto">
          <a:xfrm>
            <a:off x="6960587" y="2328517"/>
            <a:ext cx="4698013" cy="333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83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59779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6" name="Picture 2" descr="https://cdn.pixabay.com/photo/2013/07/13/12/38/card-160028_960_7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" y="1070811"/>
            <a:ext cx="7068492" cy="5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utl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92" y="5387216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9236" y="2341784"/>
            <a:ext cx="59075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t</a:t>
            </a:r>
            <a:r>
              <a:rPr lang="en-IE" sz="2400" dirty="0" err="1" smtClean="0">
                <a:latin typeface="Comic Sans MS" panose="030F0702030302020204" pitchFamily="66" charset="0"/>
              </a:rPr>
              <a:t>ósta</a:t>
            </a:r>
            <a:r>
              <a:rPr lang="en-IE" sz="2400" dirty="0" smtClean="0">
                <a:latin typeface="Comic Sans MS" panose="030F0702030302020204" pitchFamily="66" charset="0"/>
              </a:rPr>
              <a:t>				€0.75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Bagún</a:t>
            </a:r>
            <a:r>
              <a:rPr lang="en-IE" sz="2400" dirty="0" smtClean="0">
                <a:latin typeface="Comic Sans MS" panose="030F0702030302020204" pitchFamily="66" charset="0"/>
              </a:rPr>
              <a:t>	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Pónairí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bácáilte</a:t>
            </a:r>
            <a:r>
              <a:rPr lang="en-IE" sz="2400" dirty="0" smtClean="0">
                <a:latin typeface="Comic Sans MS" panose="030F0702030302020204" pitchFamily="66" charset="0"/>
              </a:rPr>
              <a:t>			€2.50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oráiste</a:t>
            </a:r>
            <a:r>
              <a:rPr lang="en-IE" sz="2400" dirty="0" smtClean="0">
                <a:latin typeface="Comic Sans MS" panose="030F0702030302020204" pitchFamily="66" charset="0"/>
              </a:rPr>
              <a:t>				€1.25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fhriochta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smtClean="0">
                <a:latin typeface="Comic Sans MS" panose="030F0702030302020204" pitchFamily="66" charset="0"/>
              </a:rPr>
              <a:t>			€2.00</a:t>
            </a:r>
            <a:endParaRPr lang="en-IE" sz="2400" dirty="0">
              <a:latin typeface="Comic Sans MS" panose="030F0702030302020204" pitchFamily="66" charset="0"/>
            </a:endParaRP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Ispín</a:t>
            </a:r>
            <a:r>
              <a:rPr lang="en-IE" sz="2400" dirty="0" smtClean="0">
                <a:latin typeface="Comic Sans MS" panose="030F0702030302020204" pitchFamily="66" charset="0"/>
              </a:rPr>
              <a:t>					€1.50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Sútha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craobh</a:t>
            </a:r>
            <a:r>
              <a:rPr lang="en-IE" sz="2400" dirty="0" smtClean="0">
                <a:latin typeface="Comic Sans MS" panose="030F0702030302020204" pitchFamily="66" charset="0"/>
              </a:rPr>
              <a:t>			€1.50</a:t>
            </a:r>
          </a:p>
          <a:p>
            <a:r>
              <a:rPr lang="en-IE" sz="2400" dirty="0" smtClean="0">
                <a:latin typeface="Comic Sans MS" panose="030F0702030302020204" pitchFamily="66" charset="0"/>
              </a:rPr>
              <a:t>Banana				€0.80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Pancóga</a:t>
            </a:r>
            <a:r>
              <a:rPr lang="en-IE" sz="2400" dirty="0" smtClean="0">
                <a:latin typeface="Comic Sans MS" panose="030F0702030302020204" pitchFamily="66" charset="0"/>
              </a:rPr>
              <a:t>				€5.00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248" y="1695453"/>
            <a:ext cx="563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36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endParaRPr lang="en-IE" sz="36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2" r="3054"/>
          <a:stretch/>
        </p:blipFill>
        <p:spPr bwMode="auto">
          <a:xfrm flipH="1">
            <a:off x="7438480" y="3021417"/>
            <a:ext cx="4710303" cy="303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968" b="26656"/>
          <a:stretch/>
        </p:blipFill>
        <p:spPr bwMode="auto">
          <a:xfrm flipH="1">
            <a:off x="7321276" y="1093129"/>
            <a:ext cx="1207824" cy="249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evel 11">
            <a:hlinkClick r:id="rId7" action="ppaction://hlinksldjump"/>
          </p:cNvPr>
          <p:cNvSpPr/>
          <p:nvPr/>
        </p:nvSpPr>
        <p:spPr>
          <a:xfrm>
            <a:off x="8955505" y="258405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27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38989" y="2182863"/>
            <a:ext cx="4957011" cy="3632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pic>
        <p:nvPicPr>
          <p:cNvPr id="6" name="Picture 4" descr="Image result for cutlery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78" y="2553361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38989" y="2328517"/>
            <a:ext cx="3934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Sráid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Phádraig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Cathair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Chorcaigh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021 258 24589</a:t>
            </a:r>
            <a:endParaRPr lang="en-IE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1825" y="3875913"/>
            <a:ext cx="49570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>
                <a:latin typeface="Comic Sans MS" panose="030F0702030302020204" pitchFamily="66" charset="0"/>
              </a:rPr>
              <a:t>Sú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oráiste</a:t>
            </a:r>
            <a:r>
              <a:rPr lang="en-IE" sz="2400" dirty="0">
                <a:latin typeface="Comic Sans MS" panose="030F0702030302020204" pitchFamily="66" charset="0"/>
              </a:rPr>
              <a:t>			</a:t>
            </a:r>
            <a:r>
              <a:rPr lang="en-IE" sz="2400" dirty="0" smtClean="0">
                <a:latin typeface="Comic Sans MS" panose="030F0702030302020204" pitchFamily="66" charset="0"/>
              </a:rPr>
              <a:t>€</a:t>
            </a:r>
            <a:r>
              <a:rPr lang="en-IE" sz="2400" dirty="0">
                <a:latin typeface="Comic Sans MS" panose="030F0702030302020204" pitchFamily="66" charset="0"/>
              </a:rPr>
              <a:t>1.25</a:t>
            </a:r>
          </a:p>
          <a:p>
            <a:r>
              <a:rPr lang="en-IE" sz="2400" dirty="0" smtClean="0">
                <a:latin typeface="Comic Sans MS" panose="030F0702030302020204" pitchFamily="66" charset="0"/>
              </a:rPr>
              <a:t>2 </a:t>
            </a:r>
            <a:r>
              <a:rPr lang="en-IE" sz="2400" dirty="0" err="1" smtClean="0">
                <a:latin typeface="Comic Sans MS" panose="030F0702030302020204" pitchFamily="66" charset="0"/>
              </a:rPr>
              <a:t>Ubh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fhriochta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smtClean="0">
                <a:latin typeface="Comic Sans MS" panose="030F0702030302020204" pitchFamily="66" charset="0"/>
              </a:rPr>
              <a:t> €2.00	</a:t>
            </a:r>
            <a:r>
              <a:rPr lang="en-IE" sz="2400" u="sng" dirty="0" smtClean="0">
                <a:latin typeface="Comic Sans MS" panose="030F0702030302020204" pitchFamily="66" charset="0"/>
              </a:rPr>
              <a:t>€4.00</a:t>
            </a:r>
            <a:endParaRPr lang="en-IE" sz="2400" u="sng" dirty="0">
              <a:latin typeface="Comic Sans MS" panose="030F0702030302020204" pitchFamily="66" charset="0"/>
            </a:endParaRP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Iomlán</a:t>
            </a:r>
            <a:r>
              <a:rPr lang="en-IE" sz="2400" dirty="0" smtClean="0">
                <a:latin typeface="Comic Sans MS" panose="030F0702030302020204" pitchFamily="66" charset="0"/>
              </a:rPr>
              <a:t>			€5.25</a:t>
            </a:r>
            <a:endParaRPr lang="en-IE" sz="2400" dirty="0"/>
          </a:p>
        </p:txBody>
      </p:sp>
      <p:pic>
        <p:nvPicPr>
          <p:cNvPr id="11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2" r="3054"/>
          <a:stretch/>
        </p:blipFill>
        <p:spPr bwMode="auto">
          <a:xfrm flipH="1">
            <a:off x="6812843" y="3021417"/>
            <a:ext cx="4710303" cy="303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breakfast clipar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968" b="26656"/>
          <a:stretch/>
        </p:blipFill>
        <p:spPr bwMode="auto">
          <a:xfrm flipH="1">
            <a:off x="6695639" y="1093129"/>
            <a:ext cx="1207824" cy="249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51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47747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6" name="Picture 2" descr="https://cdn.pixabay.com/photo/2013/07/13/12/38/card-160028_960_7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" y="1070811"/>
            <a:ext cx="7068492" cy="5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utl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92" y="5387216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9236" y="2341784"/>
            <a:ext cx="590750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t</a:t>
            </a:r>
            <a:r>
              <a:rPr lang="en-IE" sz="2400" dirty="0" err="1" smtClean="0">
                <a:latin typeface="Comic Sans MS" panose="030F0702030302020204" pitchFamily="66" charset="0"/>
              </a:rPr>
              <a:t>ósta</a:t>
            </a:r>
            <a:r>
              <a:rPr lang="en-IE" sz="2400" dirty="0" smtClean="0">
                <a:latin typeface="Comic Sans MS" panose="030F0702030302020204" pitchFamily="66" charset="0"/>
              </a:rPr>
              <a:t>				€0.75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Bagún</a:t>
            </a:r>
            <a:r>
              <a:rPr lang="en-IE" sz="2400" dirty="0" smtClean="0">
                <a:latin typeface="Comic Sans MS" panose="030F0702030302020204" pitchFamily="66" charset="0"/>
              </a:rPr>
              <a:t>	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Pónairí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bácáilte</a:t>
            </a:r>
            <a:r>
              <a:rPr lang="en-IE" sz="2400" dirty="0" smtClean="0">
                <a:latin typeface="Comic Sans MS" panose="030F0702030302020204" pitchFamily="66" charset="0"/>
              </a:rPr>
              <a:t>			€2.50</a:t>
            </a:r>
          </a:p>
          <a:p>
            <a:r>
              <a:rPr lang="en-IE" sz="2400" dirty="0" err="1">
                <a:latin typeface="Comic Sans MS" panose="030F0702030302020204" pitchFamily="66" charset="0"/>
              </a:rPr>
              <a:t>Ubh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fhriochta</a:t>
            </a:r>
            <a:r>
              <a:rPr lang="en-IE" sz="2400" dirty="0">
                <a:latin typeface="Comic Sans MS" panose="030F0702030302020204" pitchFamily="66" charset="0"/>
              </a:rPr>
              <a:t> 			€2.00</a:t>
            </a:r>
          </a:p>
          <a:p>
            <a:r>
              <a:rPr lang="en-IE" sz="2200" dirty="0" err="1" smtClean="0">
                <a:latin typeface="Comic Sans MS" panose="030F0702030302020204" pitchFamily="66" charset="0"/>
              </a:rPr>
              <a:t>Gránach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>
                <a:latin typeface="Comic Sans MS" panose="030F0702030302020204" pitchFamily="66" charset="0"/>
              </a:rPr>
              <a:t>bricfeasta</a:t>
            </a:r>
            <a:r>
              <a:rPr lang="en-IE" sz="2200" dirty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gan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bainne</a:t>
            </a:r>
            <a:r>
              <a:rPr lang="en-IE" sz="2200" dirty="0">
                <a:latin typeface="Comic Sans MS" panose="030F0702030302020204" pitchFamily="66" charset="0"/>
              </a:rPr>
              <a:t>	</a:t>
            </a:r>
            <a:r>
              <a:rPr lang="en-IE" sz="2200" dirty="0" smtClean="0">
                <a:latin typeface="Comic Sans MS" panose="030F0702030302020204" pitchFamily="66" charset="0"/>
              </a:rPr>
              <a:t>€2.50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Ispín</a:t>
            </a:r>
            <a:r>
              <a:rPr lang="en-IE" sz="2400" dirty="0" smtClean="0">
                <a:latin typeface="Comic Sans MS" panose="030F0702030302020204" pitchFamily="66" charset="0"/>
              </a:rPr>
              <a:t>					€1.50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Sútha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craobh</a:t>
            </a:r>
            <a:r>
              <a:rPr lang="en-IE" sz="2400" dirty="0" smtClean="0">
                <a:latin typeface="Comic Sans MS" panose="030F0702030302020204" pitchFamily="66" charset="0"/>
              </a:rPr>
              <a:t>			€1.50</a:t>
            </a:r>
          </a:p>
          <a:p>
            <a:r>
              <a:rPr lang="en-IE" sz="2400" dirty="0" smtClean="0">
                <a:latin typeface="Comic Sans MS" panose="030F0702030302020204" pitchFamily="66" charset="0"/>
              </a:rPr>
              <a:t>Banana				€0.80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Pancóga</a:t>
            </a:r>
            <a:r>
              <a:rPr lang="en-IE" sz="2400" dirty="0" smtClean="0">
                <a:latin typeface="Comic Sans MS" panose="030F0702030302020204" pitchFamily="66" charset="0"/>
              </a:rPr>
              <a:t>				€5.00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248" y="1695453"/>
            <a:ext cx="563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36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endParaRPr lang="en-IE" sz="36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Picture 2" descr="Image result for breakfast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993" y="1851589"/>
            <a:ext cx="4720205" cy="368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evel 10">
            <a:hlinkClick r:id="rId7" action="ppaction://hlinksldjump"/>
          </p:cNvPr>
          <p:cNvSpPr/>
          <p:nvPr/>
        </p:nvSpPr>
        <p:spPr>
          <a:xfrm>
            <a:off x="8955505" y="258405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84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38989" y="2182863"/>
            <a:ext cx="4957011" cy="3632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pic>
        <p:nvPicPr>
          <p:cNvPr id="6" name="Picture 4" descr="Image result for cutlery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78" y="2553361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38989" y="2328517"/>
            <a:ext cx="3934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Sráid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Phádraig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Cathair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Chorcaigh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021 258 24589</a:t>
            </a:r>
            <a:endParaRPr lang="en-IE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1825" y="3875913"/>
            <a:ext cx="49570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>
                <a:latin typeface="Comic Sans MS" panose="030F0702030302020204" pitchFamily="66" charset="0"/>
              </a:rPr>
              <a:t>Pónairí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bácáilte</a:t>
            </a:r>
            <a:r>
              <a:rPr lang="en-IE" sz="2400" dirty="0">
                <a:latin typeface="Comic Sans MS" panose="030F0702030302020204" pitchFamily="66" charset="0"/>
              </a:rPr>
              <a:t>		</a:t>
            </a:r>
            <a:r>
              <a:rPr lang="en-IE" sz="2400" dirty="0" smtClean="0">
                <a:latin typeface="Comic Sans MS" panose="030F0702030302020204" pitchFamily="66" charset="0"/>
              </a:rPr>
              <a:t>€</a:t>
            </a:r>
            <a:r>
              <a:rPr lang="en-IE" sz="2400" dirty="0">
                <a:latin typeface="Comic Sans MS" panose="030F0702030302020204" pitchFamily="66" charset="0"/>
              </a:rPr>
              <a:t>2.50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2 </a:t>
            </a:r>
            <a:r>
              <a:rPr lang="en-IE" sz="2400" dirty="0" err="1">
                <a:latin typeface="Comic Sans MS" panose="030F0702030302020204" pitchFamily="66" charset="0"/>
              </a:rPr>
              <a:t>Ubh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fhriochta</a:t>
            </a:r>
            <a:r>
              <a:rPr lang="en-IE" sz="2400" dirty="0">
                <a:latin typeface="Comic Sans MS" panose="030F0702030302020204" pitchFamily="66" charset="0"/>
              </a:rPr>
              <a:t>  €2.00	€4.00</a:t>
            </a:r>
          </a:p>
          <a:p>
            <a:r>
              <a:rPr lang="en-IE" sz="2400" dirty="0" smtClean="0">
                <a:latin typeface="Comic Sans MS" panose="030F0702030302020204" pitchFamily="66" charset="0"/>
              </a:rPr>
              <a:t>2 </a:t>
            </a:r>
            <a:r>
              <a:rPr lang="en-IE" sz="2400" dirty="0" err="1" smtClean="0">
                <a:latin typeface="Comic Sans MS" panose="030F0702030302020204" pitchFamily="66" charset="0"/>
              </a:rPr>
              <a:t>Ispín</a:t>
            </a:r>
            <a:r>
              <a:rPr lang="en-IE" sz="2400" dirty="0">
                <a:latin typeface="Comic Sans MS" panose="030F0702030302020204" pitchFamily="66" charset="0"/>
              </a:rPr>
              <a:t>	</a:t>
            </a:r>
            <a:r>
              <a:rPr lang="en-IE" sz="2400" dirty="0" smtClean="0">
                <a:latin typeface="Comic Sans MS" panose="030F0702030302020204" pitchFamily="66" charset="0"/>
              </a:rPr>
              <a:t>       €1.50	</a:t>
            </a:r>
            <a:r>
              <a:rPr lang="en-IE" sz="2400" u="sng" dirty="0" smtClean="0">
                <a:latin typeface="Comic Sans MS" panose="030F0702030302020204" pitchFamily="66" charset="0"/>
              </a:rPr>
              <a:t>€3.00</a:t>
            </a:r>
            <a:endParaRPr lang="en-IE" sz="2400" u="sng" dirty="0">
              <a:latin typeface="Comic Sans MS" panose="030F0702030302020204" pitchFamily="66" charset="0"/>
            </a:endParaRP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Iomlán</a:t>
            </a:r>
            <a:r>
              <a:rPr lang="en-IE" sz="2400" dirty="0" smtClean="0">
                <a:latin typeface="Comic Sans MS" panose="030F0702030302020204" pitchFamily="66" charset="0"/>
              </a:rPr>
              <a:t>			€9.50</a:t>
            </a:r>
          </a:p>
          <a:p>
            <a:endParaRPr lang="en-IE" sz="2400" dirty="0"/>
          </a:p>
        </p:txBody>
      </p:sp>
      <p:pic>
        <p:nvPicPr>
          <p:cNvPr id="11" name="Picture 2" descr="Image result for breakfast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98" y="2134620"/>
            <a:ext cx="4720205" cy="368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2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71811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1026" name="Picture 2" descr="https://cdn.pixabay.com/photo/2013/07/13/12/38/card-160028_960_7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" y="1070811"/>
            <a:ext cx="7068492" cy="55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utl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92" y="5387216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9236" y="2341784"/>
            <a:ext cx="590750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t</a:t>
            </a:r>
            <a:r>
              <a:rPr lang="en-IE" sz="2400" dirty="0" err="1" smtClean="0">
                <a:latin typeface="Comic Sans MS" panose="030F0702030302020204" pitchFamily="66" charset="0"/>
              </a:rPr>
              <a:t>ósta</a:t>
            </a:r>
            <a:r>
              <a:rPr lang="en-IE" sz="2400" dirty="0" smtClean="0">
                <a:latin typeface="Comic Sans MS" panose="030F0702030302020204" pitchFamily="66" charset="0"/>
              </a:rPr>
              <a:t>				€0.75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Bagún</a:t>
            </a:r>
            <a:r>
              <a:rPr lang="en-IE" sz="2400" dirty="0" smtClean="0">
                <a:latin typeface="Comic Sans MS" panose="030F0702030302020204" pitchFamily="66" charset="0"/>
              </a:rPr>
              <a:t>	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Pónairí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bácáilte</a:t>
            </a:r>
            <a:r>
              <a:rPr lang="en-IE" sz="2400" dirty="0" smtClean="0">
                <a:latin typeface="Comic Sans MS" panose="030F0702030302020204" pitchFamily="66" charset="0"/>
              </a:rPr>
              <a:t>			€2.50</a:t>
            </a:r>
          </a:p>
          <a:p>
            <a:r>
              <a:rPr lang="en-IE" sz="2200" dirty="0" err="1" smtClean="0">
                <a:latin typeface="Comic Sans MS" panose="030F0702030302020204" pitchFamily="66" charset="0"/>
              </a:rPr>
              <a:t>Gránach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bricfeasta</a:t>
            </a:r>
            <a:r>
              <a:rPr lang="en-IE" sz="2200" dirty="0" smtClean="0">
                <a:latin typeface="Comic Sans MS" panose="030F0702030302020204" pitchFamily="66" charset="0"/>
              </a:rPr>
              <a:t> le </a:t>
            </a:r>
            <a:r>
              <a:rPr lang="en-IE" sz="2200" dirty="0" err="1" smtClean="0">
                <a:latin typeface="Comic Sans MS" panose="030F0702030302020204" pitchFamily="66" charset="0"/>
              </a:rPr>
              <a:t>bainne</a:t>
            </a:r>
            <a:r>
              <a:rPr lang="en-IE" sz="2200" dirty="0" smtClean="0">
                <a:latin typeface="Comic Sans MS" panose="030F0702030302020204" pitchFamily="66" charset="0"/>
              </a:rPr>
              <a:t> </a:t>
            </a:r>
            <a:r>
              <a:rPr lang="en-IE" sz="2200" dirty="0" err="1" smtClean="0">
                <a:latin typeface="Comic Sans MS" panose="030F0702030302020204" pitchFamily="66" charset="0"/>
              </a:rPr>
              <a:t>fuar</a:t>
            </a:r>
            <a:r>
              <a:rPr lang="en-IE" sz="2200" dirty="0" smtClean="0">
                <a:latin typeface="Comic Sans MS" panose="030F0702030302020204" pitchFamily="66" charset="0"/>
              </a:rPr>
              <a:t>	€3.00</a:t>
            </a:r>
          </a:p>
          <a:p>
            <a:r>
              <a:rPr lang="en-IE" sz="2400" dirty="0" err="1">
                <a:latin typeface="Comic Sans MS" panose="030F0702030302020204" pitchFamily="66" charset="0"/>
              </a:rPr>
              <a:t>Ubh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fhriochta</a:t>
            </a:r>
            <a:r>
              <a:rPr lang="en-IE" sz="2400" dirty="0">
                <a:latin typeface="Comic Sans MS" panose="030F0702030302020204" pitchFamily="66" charset="0"/>
              </a:rPr>
              <a:t> 			€2.00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Ispín</a:t>
            </a:r>
            <a:r>
              <a:rPr lang="en-IE" sz="2400" dirty="0" smtClean="0">
                <a:latin typeface="Comic Sans MS" panose="030F0702030302020204" pitchFamily="66" charset="0"/>
              </a:rPr>
              <a:t>					€1.50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Sútha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craobh</a:t>
            </a:r>
            <a:r>
              <a:rPr lang="en-IE" sz="2400" dirty="0" smtClean="0">
                <a:latin typeface="Comic Sans MS" panose="030F0702030302020204" pitchFamily="66" charset="0"/>
              </a:rPr>
              <a:t>			€1.50</a:t>
            </a:r>
          </a:p>
          <a:p>
            <a:r>
              <a:rPr lang="en-IE" sz="2400" dirty="0" smtClean="0">
                <a:latin typeface="Comic Sans MS" panose="030F0702030302020204" pitchFamily="66" charset="0"/>
              </a:rPr>
              <a:t>Banana				€0.80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Pancóga</a:t>
            </a:r>
            <a:r>
              <a:rPr lang="en-IE" sz="2400" dirty="0" smtClean="0">
                <a:latin typeface="Comic Sans MS" panose="030F0702030302020204" pitchFamily="66" charset="0"/>
              </a:rPr>
              <a:t>				€5.00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248" y="1695453"/>
            <a:ext cx="563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36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36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endParaRPr lang="en-IE" sz="36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Picture 2" descr="Image result for breakfast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596" y="1325563"/>
            <a:ext cx="4607691" cy="460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evel 10">
            <a:hlinkClick r:id="rId7" action="ppaction://hlinksldjump"/>
          </p:cNvPr>
          <p:cNvSpPr/>
          <p:nvPr/>
        </p:nvSpPr>
        <p:spPr>
          <a:xfrm>
            <a:off x="8955505" y="258405"/>
            <a:ext cx="3116178" cy="865835"/>
          </a:xfrm>
          <a:prstGeom prst="bevel">
            <a:avLst/>
          </a:prstGeom>
          <a:solidFill>
            <a:srgbClr val="5BC4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b="1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Freagra</a:t>
            </a:r>
            <a:endParaRPr lang="en-IE" sz="3200" b="1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92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38989" y="2182863"/>
            <a:ext cx="4957011" cy="3632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an </a:t>
            </a:r>
            <a:r>
              <a:rPr lang="en-IE" dirty="0" err="1" smtClean="0">
                <a:latin typeface="Comic Sans MS" panose="030F0702030302020204" pitchFamily="66" charset="0"/>
              </a:rPr>
              <a:t>bricfeasta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pic>
        <p:nvPicPr>
          <p:cNvPr id="6" name="Picture 4" descr="Image result for cutlery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78" y="2553361"/>
            <a:ext cx="733090" cy="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38989" y="2328517"/>
            <a:ext cx="39343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Bialann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Bia </a:t>
            </a:r>
            <a:r>
              <a:rPr lang="en-IE" sz="2400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Blasta</a:t>
            </a:r>
            <a: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Sráid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Phádraig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Cathair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solidFill>
                  <a:srgbClr val="006C91"/>
                </a:solidFill>
                <a:latin typeface="Comic Sans MS" panose="030F0702030302020204" pitchFamily="66" charset="0"/>
              </a:rPr>
              <a:t>Chorcaigh</a:t>
            </a: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021 258 24589</a:t>
            </a:r>
            <a:endParaRPr lang="en-IE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1825" y="3875913"/>
            <a:ext cx="49570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latin typeface="Comic Sans MS" panose="030F0702030302020204" pitchFamily="66" charset="0"/>
              </a:rPr>
              <a:t>2 </a:t>
            </a:r>
            <a:r>
              <a:rPr lang="en-IE" sz="2400" dirty="0" err="1" smtClean="0">
                <a:latin typeface="Comic Sans MS" panose="030F0702030302020204" pitchFamily="66" charset="0"/>
              </a:rPr>
              <a:t>Slisní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 err="1" smtClean="0">
                <a:latin typeface="Comic Sans MS" panose="030F0702030302020204" pitchFamily="66" charset="0"/>
              </a:rPr>
              <a:t>Bagún</a:t>
            </a:r>
            <a:r>
              <a:rPr lang="en-IE" sz="2400" dirty="0" smtClean="0">
                <a:latin typeface="Comic Sans MS" panose="030F0702030302020204" pitchFamily="66" charset="0"/>
              </a:rPr>
              <a:t>    €2.00	€4.00</a:t>
            </a:r>
            <a:endParaRPr lang="en-IE" sz="2400" dirty="0">
              <a:latin typeface="Comic Sans MS" panose="030F0702030302020204" pitchFamily="66" charset="0"/>
            </a:endParaRPr>
          </a:p>
          <a:p>
            <a:r>
              <a:rPr lang="en-IE" sz="2400" dirty="0">
                <a:latin typeface="Comic Sans MS" panose="030F0702030302020204" pitchFamily="66" charset="0"/>
              </a:rPr>
              <a:t>2 </a:t>
            </a:r>
            <a:r>
              <a:rPr lang="en-IE" sz="2400" dirty="0" err="1">
                <a:latin typeface="Comic Sans MS" panose="030F0702030302020204" pitchFamily="66" charset="0"/>
              </a:rPr>
              <a:t>Ubh</a:t>
            </a:r>
            <a:r>
              <a:rPr lang="en-IE" sz="2400" dirty="0">
                <a:latin typeface="Comic Sans MS" panose="030F0702030302020204" pitchFamily="66" charset="0"/>
              </a:rPr>
              <a:t> </a:t>
            </a:r>
            <a:r>
              <a:rPr lang="en-IE" sz="2400" dirty="0" err="1">
                <a:latin typeface="Comic Sans MS" panose="030F0702030302020204" pitchFamily="66" charset="0"/>
              </a:rPr>
              <a:t>fhriochta</a:t>
            </a:r>
            <a:r>
              <a:rPr lang="en-IE" sz="2400" dirty="0">
                <a:latin typeface="Comic Sans MS" panose="030F0702030302020204" pitchFamily="66" charset="0"/>
              </a:rPr>
              <a:t>  €2.00	</a:t>
            </a:r>
            <a:r>
              <a:rPr lang="en-IE" sz="2400" u="sng" dirty="0">
                <a:latin typeface="Comic Sans MS" panose="030F0702030302020204" pitchFamily="66" charset="0"/>
              </a:rPr>
              <a:t>€4.00</a:t>
            </a:r>
          </a:p>
          <a:p>
            <a:r>
              <a:rPr lang="en-IE" sz="2400" dirty="0" err="1" smtClean="0">
                <a:latin typeface="Comic Sans MS" panose="030F0702030302020204" pitchFamily="66" charset="0"/>
              </a:rPr>
              <a:t>Iomlán</a:t>
            </a:r>
            <a:r>
              <a:rPr lang="en-IE" sz="2400" dirty="0" smtClean="0">
                <a:latin typeface="Comic Sans MS" panose="030F0702030302020204" pitchFamily="66" charset="0"/>
              </a:rPr>
              <a:t>			€8.00</a:t>
            </a:r>
          </a:p>
          <a:p>
            <a:endParaRPr lang="en-IE" sz="2400" dirty="0"/>
          </a:p>
        </p:txBody>
      </p:sp>
      <p:pic>
        <p:nvPicPr>
          <p:cNvPr id="11" name="Picture 2" descr="Image result for breakfast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56" y="1325563"/>
            <a:ext cx="4607691" cy="460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3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90550" y="775960"/>
            <a:ext cx="4705350" cy="4429780"/>
          </a:xfrm>
          <a:prstGeom prst="ellipse">
            <a:avLst/>
          </a:prstGeom>
          <a:solidFill>
            <a:srgbClr val="5BC4BF"/>
          </a:solidFill>
          <a:ln w="76200">
            <a:solidFill>
              <a:srgbClr val="006C91"/>
            </a:solidFill>
            <a:prstDash val="sysDash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TextBox 3"/>
          <p:cNvSpPr txBox="1"/>
          <p:nvPr/>
        </p:nvSpPr>
        <p:spPr>
          <a:xfrm>
            <a:off x="1000125" y="2036743"/>
            <a:ext cx="3886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Cé</a:t>
            </a:r>
            <a:r>
              <a:rPr lang="en-IE" sz="4400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mhéid</a:t>
            </a:r>
            <a:r>
              <a:rPr lang="en-IE" sz="4400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IE" sz="4400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bhí</a:t>
            </a:r>
            <a:r>
              <a:rPr lang="en-IE" sz="4400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4400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</a:t>
            </a:r>
            <a:r>
              <a:rPr lang="en-IE" sz="4400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do </a:t>
            </a:r>
            <a:r>
              <a:rPr lang="en-IE" sz="4400" dirty="0" err="1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bhricfeasta</a:t>
            </a:r>
            <a:r>
              <a:rPr lang="en-IE" sz="4400" dirty="0" smtClean="0">
                <a:solidFill>
                  <a:srgbClr val="E5F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75" y="6057900"/>
            <a:ext cx="1950225" cy="575312"/>
          </a:xfrm>
          <a:prstGeom prst="rect">
            <a:avLst/>
          </a:prstGeom>
        </p:spPr>
      </p:pic>
      <p:pic>
        <p:nvPicPr>
          <p:cNvPr id="25602" name="Picture 2" descr="Image result for till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33350"/>
            <a:ext cx="63817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evel 10">
            <a:hlinkClick r:id="rId5" action="ppaction://hlinksldjump"/>
          </p:cNvPr>
          <p:cNvSpPr/>
          <p:nvPr/>
        </p:nvSpPr>
        <p:spPr>
          <a:xfrm>
            <a:off x="276726" y="6057900"/>
            <a:ext cx="2382253" cy="575312"/>
          </a:xfrm>
          <a:prstGeom prst="bevel">
            <a:avLst/>
          </a:prstGeom>
          <a:solidFill>
            <a:srgbClr val="006C91"/>
          </a:solidFill>
          <a:ln>
            <a:solidFill>
              <a:srgbClr val="E5F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err="1" smtClean="0">
                <a:solidFill>
                  <a:srgbClr val="E5F5FF"/>
                </a:solidFill>
                <a:latin typeface="Comic Sans MS" panose="030F0702030302020204" pitchFamily="66" charset="0"/>
              </a:rPr>
              <a:t>Tús</a:t>
            </a:r>
            <a:endParaRPr lang="en-IE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10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IE" sz="6000" b="1" dirty="0" err="1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Cé</a:t>
            </a: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6000" b="1" dirty="0" err="1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mhéid</a:t>
            </a: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 </a:t>
            </a:r>
            <a:r>
              <a:rPr lang="en-IE" sz="6000" b="1" dirty="0" err="1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bhí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E" sz="6000" b="1" dirty="0" err="1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</a:t>
            </a:r>
            <a:r>
              <a:rPr lang="en-IE" sz="6000" b="1" dirty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do </a:t>
            </a:r>
            <a:r>
              <a:rPr lang="en-IE" sz="6000" b="1" dirty="0" err="1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bhricfeasta</a:t>
            </a:r>
            <a:r>
              <a:rPr lang="en-IE" sz="6000" b="1" dirty="0" smtClean="0">
                <a:solidFill>
                  <a:srgbClr val="006C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endParaRPr lang="en-IE" sz="6000" b="1" dirty="0">
              <a:solidFill>
                <a:srgbClr val="006C9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979" y="132556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IE" dirty="0" err="1" smtClean="0"/>
              <a:t>Ar</a:t>
            </a:r>
            <a:r>
              <a:rPr lang="en-IE" dirty="0" smtClean="0"/>
              <a:t> an </a:t>
            </a:r>
            <a:r>
              <a:rPr lang="en-IE" dirty="0" err="1" smtClean="0"/>
              <a:t>chéad</a:t>
            </a:r>
            <a:r>
              <a:rPr lang="en-IE" dirty="0"/>
              <a:t> </a:t>
            </a:r>
            <a:r>
              <a:rPr lang="en-IE" dirty="0" err="1" smtClean="0"/>
              <a:t>sleamhnáin</a:t>
            </a:r>
            <a:r>
              <a:rPr lang="en-IE" dirty="0" smtClean="0"/>
              <a:t> </a:t>
            </a:r>
            <a:r>
              <a:rPr lang="en-IE" dirty="0" err="1" smtClean="0"/>
              <a:t>eile</a:t>
            </a:r>
            <a:r>
              <a:rPr lang="en-IE" dirty="0" smtClean="0"/>
              <a:t> </a:t>
            </a:r>
            <a:r>
              <a:rPr lang="en-IE" dirty="0" err="1" smtClean="0"/>
              <a:t>tá</a:t>
            </a:r>
            <a:r>
              <a:rPr lang="en-IE" dirty="0" smtClean="0"/>
              <a:t> </a:t>
            </a:r>
            <a:r>
              <a:rPr lang="en-IE" dirty="0" err="1" smtClean="0"/>
              <a:t>bileog</a:t>
            </a:r>
            <a:r>
              <a:rPr lang="en-IE" dirty="0" smtClean="0"/>
              <a:t> </a:t>
            </a:r>
            <a:r>
              <a:rPr lang="en-IE" dirty="0" err="1" smtClean="0"/>
              <a:t>duit</a:t>
            </a:r>
            <a:r>
              <a:rPr lang="en-IE" dirty="0" smtClean="0"/>
              <a:t>. </a:t>
            </a:r>
            <a:endParaRPr lang="en-I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129" y="2057400"/>
            <a:ext cx="8877300" cy="3905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539663" y="4522739"/>
            <a:ext cx="16523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>
                <a:solidFill>
                  <a:srgbClr val="5BC4BF"/>
                </a:solidFill>
              </a:rPr>
              <a:t>Ar</a:t>
            </a:r>
            <a:r>
              <a:rPr lang="en-IE" sz="2400" dirty="0">
                <a:solidFill>
                  <a:srgbClr val="5BC4BF"/>
                </a:solidFill>
              </a:rPr>
              <a:t> an </a:t>
            </a:r>
            <a:r>
              <a:rPr lang="en-IE" sz="2400" dirty="0" err="1">
                <a:solidFill>
                  <a:srgbClr val="5BC4BF"/>
                </a:solidFill>
              </a:rPr>
              <a:t>taobh</a:t>
            </a:r>
            <a:r>
              <a:rPr lang="en-IE" sz="2400" dirty="0">
                <a:solidFill>
                  <a:srgbClr val="5BC4BF"/>
                </a:solidFill>
              </a:rPr>
              <a:t> </a:t>
            </a:r>
            <a:r>
              <a:rPr lang="en-IE" sz="2400" dirty="0" err="1">
                <a:solidFill>
                  <a:srgbClr val="5BC4BF"/>
                </a:solidFill>
              </a:rPr>
              <a:t>deas</a:t>
            </a:r>
            <a:r>
              <a:rPr lang="en-IE" sz="2400" dirty="0">
                <a:solidFill>
                  <a:srgbClr val="5BC4BF"/>
                </a:solidFill>
              </a:rPr>
              <a:t> </a:t>
            </a:r>
            <a:r>
              <a:rPr lang="en-IE" sz="2400" dirty="0" err="1">
                <a:solidFill>
                  <a:srgbClr val="5BC4BF"/>
                </a:solidFill>
              </a:rPr>
              <a:t>tá</a:t>
            </a:r>
            <a:r>
              <a:rPr lang="en-IE" sz="2400" dirty="0">
                <a:solidFill>
                  <a:srgbClr val="5BC4BF"/>
                </a:solidFill>
              </a:rPr>
              <a:t> ort </a:t>
            </a:r>
            <a:r>
              <a:rPr lang="en-IE" sz="2400" dirty="0" err="1">
                <a:solidFill>
                  <a:srgbClr val="5BC4BF"/>
                </a:solidFill>
              </a:rPr>
              <a:t>pictiúr</a:t>
            </a:r>
            <a:r>
              <a:rPr lang="en-IE" sz="2400" dirty="0">
                <a:solidFill>
                  <a:srgbClr val="5BC4BF"/>
                </a:solidFill>
              </a:rPr>
              <a:t> a </a:t>
            </a:r>
            <a:r>
              <a:rPr lang="en-IE" sz="2400" dirty="0" err="1">
                <a:solidFill>
                  <a:srgbClr val="5BC4BF"/>
                </a:solidFill>
              </a:rPr>
              <a:t>tarraingt</a:t>
            </a:r>
            <a:r>
              <a:rPr lang="en-IE" sz="2400" dirty="0">
                <a:solidFill>
                  <a:srgbClr val="5BC4BF"/>
                </a:solidFill>
              </a:rPr>
              <a:t> de do </a:t>
            </a:r>
            <a:r>
              <a:rPr lang="en-IE" sz="2400" dirty="0" err="1" smtClean="0">
                <a:solidFill>
                  <a:srgbClr val="5BC4BF"/>
                </a:solidFill>
              </a:rPr>
              <a:t>bhricfeasta</a:t>
            </a:r>
            <a:r>
              <a:rPr lang="en-IE" sz="2400" dirty="0">
                <a:solidFill>
                  <a:srgbClr val="5BC4BF"/>
                </a:solidFill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0630" y="1335038"/>
            <a:ext cx="14648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err="1">
                <a:solidFill>
                  <a:srgbClr val="5BC4BF"/>
                </a:solidFill>
              </a:rPr>
              <a:t>Ar</a:t>
            </a:r>
            <a:r>
              <a:rPr lang="en-IE" sz="2400" dirty="0">
                <a:solidFill>
                  <a:srgbClr val="5BC4BF"/>
                </a:solidFill>
              </a:rPr>
              <a:t> an </a:t>
            </a:r>
            <a:r>
              <a:rPr lang="en-IE" sz="2400" dirty="0" err="1">
                <a:solidFill>
                  <a:srgbClr val="5BC4BF"/>
                </a:solidFill>
              </a:rPr>
              <a:t>taobh</a:t>
            </a:r>
            <a:r>
              <a:rPr lang="en-IE" sz="2400" dirty="0">
                <a:solidFill>
                  <a:srgbClr val="5BC4BF"/>
                </a:solidFill>
              </a:rPr>
              <a:t> </a:t>
            </a:r>
            <a:r>
              <a:rPr lang="en-IE" sz="2400" dirty="0" err="1">
                <a:solidFill>
                  <a:srgbClr val="5BC4BF"/>
                </a:solidFill>
              </a:rPr>
              <a:t>chlé</a:t>
            </a:r>
            <a:r>
              <a:rPr lang="en-IE" sz="2400" dirty="0">
                <a:solidFill>
                  <a:srgbClr val="5BC4BF"/>
                </a:solidFill>
              </a:rPr>
              <a:t> </a:t>
            </a:r>
            <a:r>
              <a:rPr lang="en-IE" sz="2400" dirty="0" err="1">
                <a:solidFill>
                  <a:srgbClr val="5BC4BF"/>
                </a:solidFill>
              </a:rPr>
              <a:t>líon</a:t>
            </a:r>
            <a:r>
              <a:rPr lang="en-IE" sz="2400" dirty="0">
                <a:solidFill>
                  <a:srgbClr val="5BC4BF"/>
                </a:solidFill>
              </a:rPr>
              <a:t> </a:t>
            </a:r>
            <a:r>
              <a:rPr lang="en-IE" sz="2400" dirty="0" err="1">
                <a:solidFill>
                  <a:srgbClr val="5BC4BF"/>
                </a:solidFill>
              </a:rPr>
              <a:t>isteach</a:t>
            </a:r>
            <a:r>
              <a:rPr lang="en-IE" sz="2400" dirty="0">
                <a:solidFill>
                  <a:srgbClr val="5BC4BF"/>
                </a:solidFill>
              </a:rPr>
              <a:t> an </a:t>
            </a:r>
            <a:r>
              <a:rPr lang="en-IE" sz="2400" dirty="0" err="1">
                <a:solidFill>
                  <a:srgbClr val="5BC4BF"/>
                </a:solidFill>
              </a:rPr>
              <a:t>admháil</a:t>
            </a:r>
            <a:r>
              <a:rPr lang="en-IE" sz="2400" dirty="0" smtClean="0">
                <a:solidFill>
                  <a:srgbClr val="5BC4BF"/>
                </a:solidFill>
              </a:rPr>
              <a:t>.</a:t>
            </a:r>
            <a:endParaRPr lang="en-IE" sz="2400" dirty="0">
              <a:solidFill>
                <a:srgbClr val="5BC4B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10070432" y="4010025"/>
            <a:ext cx="914400" cy="512714"/>
          </a:xfrm>
          <a:prstGeom prst="straightConnector1">
            <a:avLst/>
          </a:prstGeom>
          <a:ln w="76200">
            <a:solidFill>
              <a:srgbClr val="F68B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480886" y="2908128"/>
            <a:ext cx="879810" cy="645969"/>
          </a:xfrm>
          <a:prstGeom prst="straightConnector1">
            <a:avLst/>
          </a:prstGeom>
          <a:ln w="76200">
            <a:solidFill>
              <a:srgbClr val="F68B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30" y="6162991"/>
            <a:ext cx="1950225" cy="57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0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IE" dirty="0" err="1" smtClean="0">
                <a:latin typeface="Comic Sans MS" panose="030F0702030302020204" pitchFamily="66" charset="0"/>
              </a:rPr>
              <a:t>Cé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mhéid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atá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mo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err="1" smtClean="0">
                <a:latin typeface="Comic Sans MS" panose="030F0702030302020204" pitchFamily="66" charset="0"/>
              </a:rPr>
              <a:t>bhricfeasta</a:t>
            </a:r>
            <a:r>
              <a:rPr lang="en-IE" dirty="0" smtClean="0">
                <a:latin typeface="Comic Sans MS" panose="030F0702030302020204" pitchFamily="66" charset="0"/>
              </a:rPr>
              <a:t>?</a:t>
            </a:r>
            <a:br>
              <a:rPr lang="en-IE" dirty="0" smtClean="0">
                <a:latin typeface="Comic Sans MS" panose="030F0702030302020204" pitchFamily="66" charset="0"/>
              </a:rPr>
            </a:br>
            <a:r>
              <a:rPr lang="en-IE" sz="2000" dirty="0" err="1" smtClean="0">
                <a:latin typeface="Comic Sans MS" panose="030F0702030302020204" pitchFamily="66" charset="0"/>
              </a:rPr>
              <a:t>Ainm</a:t>
            </a:r>
            <a:r>
              <a:rPr lang="en-IE" sz="2000" dirty="0" smtClean="0">
                <a:latin typeface="Comic Sans MS" panose="030F0702030302020204" pitchFamily="66" charset="0"/>
              </a:rPr>
              <a:t>:___________________		</a:t>
            </a:r>
            <a:r>
              <a:rPr lang="en-IE" sz="2000" dirty="0" err="1" smtClean="0">
                <a:latin typeface="Comic Sans MS" panose="030F0702030302020204" pitchFamily="66" charset="0"/>
              </a:rPr>
              <a:t>Dáta</a:t>
            </a:r>
            <a:r>
              <a:rPr lang="en-IE" sz="2000" dirty="0" smtClean="0">
                <a:latin typeface="Comic Sans MS" panose="030F0702030302020204" pitchFamily="66" charset="0"/>
              </a:rPr>
              <a:t>:_____________</a:t>
            </a:r>
            <a:endParaRPr lang="en-IE" sz="20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301" y="6190247"/>
            <a:ext cx="1950225" cy="57531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034388" y="1455821"/>
            <a:ext cx="4957012" cy="5032883"/>
            <a:chOff x="1034388" y="1455821"/>
            <a:chExt cx="4957012" cy="5032883"/>
          </a:xfrm>
        </p:grpSpPr>
        <p:sp>
          <p:nvSpPr>
            <p:cNvPr id="9" name="Rectangle 8"/>
            <p:cNvSpPr/>
            <p:nvPr/>
          </p:nvSpPr>
          <p:spPr>
            <a:xfrm>
              <a:off x="1034388" y="1455821"/>
              <a:ext cx="4957011" cy="46198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6" name="Picture 4" descr="Image result for cutlery clipart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8675" y="1732021"/>
              <a:ext cx="733090" cy="709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034388" y="1503522"/>
              <a:ext cx="3934327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2400" dirty="0" err="1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>Bialann</a:t>
              </a:r>
              <a:r>
                <a:rPr lang="en-IE" sz="2400" dirty="0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> Bia </a:t>
              </a:r>
              <a:r>
                <a:rPr lang="en-IE" sz="2400" dirty="0" err="1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>Blasta</a:t>
              </a:r>
              <a:r>
                <a:rPr lang="en-IE" sz="2400" dirty="0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/>
              </a:r>
              <a:br>
                <a:rPr lang="en-IE" sz="2400" dirty="0" smtClean="0">
                  <a:solidFill>
                    <a:srgbClr val="006C91"/>
                  </a:solidFill>
                  <a:latin typeface="Comic Sans MS" panose="030F0702030302020204" pitchFamily="66" charset="0"/>
                </a:rPr>
              </a:br>
              <a:r>
                <a:rPr lang="en-IE" dirty="0" err="1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>Sráid</a:t>
              </a:r>
              <a:r>
                <a:rPr lang="en-IE" dirty="0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> </a:t>
              </a:r>
              <a:r>
                <a:rPr lang="en-IE" dirty="0" err="1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>Phádraig</a:t>
              </a:r>
              <a:r>
                <a:rPr lang="en-IE" dirty="0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/>
              </a:r>
              <a:br>
                <a:rPr lang="en-IE" dirty="0" smtClean="0">
                  <a:solidFill>
                    <a:srgbClr val="006C91"/>
                  </a:solidFill>
                  <a:latin typeface="Comic Sans MS" panose="030F0702030302020204" pitchFamily="66" charset="0"/>
                </a:rPr>
              </a:br>
              <a:r>
                <a:rPr lang="en-IE" dirty="0" err="1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>Cathair</a:t>
              </a:r>
              <a:r>
                <a:rPr lang="en-IE" dirty="0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> </a:t>
              </a:r>
              <a:r>
                <a:rPr lang="en-IE" dirty="0" err="1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>Chorcaigh</a:t>
              </a:r>
              <a:r>
                <a:rPr lang="en-IE" dirty="0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/>
              </a:r>
              <a:br>
                <a:rPr lang="en-IE" dirty="0" smtClean="0">
                  <a:solidFill>
                    <a:srgbClr val="006C91"/>
                  </a:solidFill>
                  <a:latin typeface="Comic Sans MS" panose="030F0702030302020204" pitchFamily="66" charset="0"/>
                </a:rPr>
              </a:br>
              <a:r>
                <a:rPr lang="en-IE" dirty="0" smtClean="0">
                  <a:solidFill>
                    <a:srgbClr val="006C91"/>
                  </a:solidFill>
                  <a:latin typeface="Comic Sans MS" panose="030F0702030302020204" pitchFamily="66" charset="0"/>
                </a:rPr>
                <a:t>021 258 24589</a:t>
              </a:r>
              <a:endParaRPr lang="en-IE" dirty="0">
                <a:solidFill>
                  <a:srgbClr val="006C9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38990" y="3072384"/>
              <a:ext cx="4852410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400" dirty="0" smtClean="0">
                  <a:latin typeface="Comic Sans MS" panose="030F0702030302020204" pitchFamily="66" charset="0"/>
                </a:rPr>
                <a:t>______________		€</a:t>
              </a:r>
            </a:p>
            <a:p>
              <a:r>
                <a:rPr lang="en-IE" sz="2400" dirty="0">
                  <a:latin typeface="Comic Sans MS" panose="030F0702030302020204" pitchFamily="66" charset="0"/>
                </a:rPr>
                <a:t>______________		€</a:t>
              </a:r>
            </a:p>
            <a:p>
              <a:r>
                <a:rPr lang="en-IE" sz="2400" dirty="0">
                  <a:latin typeface="Comic Sans MS" panose="030F0702030302020204" pitchFamily="66" charset="0"/>
                </a:rPr>
                <a:t>______________		€</a:t>
              </a:r>
            </a:p>
            <a:p>
              <a:r>
                <a:rPr lang="en-IE" sz="2400" dirty="0">
                  <a:latin typeface="Comic Sans MS" panose="030F0702030302020204" pitchFamily="66" charset="0"/>
                </a:rPr>
                <a:t>______________		€</a:t>
              </a:r>
            </a:p>
            <a:p>
              <a:r>
                <a:rPr lang="en-IE" sz="2400" dirty="0">
                  <a:latin typeface="Comic Sans MS" panose="030F0702030302020204" pitchFamily="66" charset="0"/>
                </a:rPr>
                <a:t>______________		€</a:t>
              </a:r>
            </a:p>
            <a:p>
              <a:r>
                <a:rPr lang="en-IE" sz="2400" dirty="0">
                  <a:latin typeface="Comic Sans MS" panose="030F0702030302020204" pitchFamily="66" charset="0"/>
                </a:rPr>
                <a:t>______________		</a:t>
              </a:r>
              <a:r>
                <a:rPr lang="en-IE" sz="2400" dirty="0" smtClean="0">
                  <a:latin typeface="Comic Sans MS" panose="030F0702030302020204" pitchFamily="66" charset="0"/>
                </a:rPr>
                <a:t>€____</a:t>
              </a:r>
              <a:endParaRPr lang="en-IE" sz="2400" dirty="0">
                <a:latin typeface="Comic Sans MS" panose="030F0702030302020204" pitchFamily="66" charset="0"/>
              </a:endParaRPr>
            </a:p>
            <a:p>
              <a:endParaRPr lang="en-IE" sz="2400" dirty="0" smtClean="0">
                <a:latin typeface="Comic Sans MS" panose="030F0702030302020204" pitchFamily="66" charset="0"/>
              </a:endParaRPr>
            </a:p>
            <a:p>
              <a:r>
                <a:rPr lang="en-IE" sz="2400" dirty="0" err="1" smtClean="0">
                  <a:latin typeface="Comic Sans MS" panose="030F0702030302020204" pitchFamily="66" charset="0"/>
                </a:rPr>
                <a:t>Iomlán</a:t>
              </a:r>
              <a:r>
                <a:rPr lang="en-IE" sz="2400" dirty="0" smtClean="0">
                  <a:latin typeface="Comic Sans MS" panose="030F0702030302020204" pitchFamily="66" charset="0"/>
                </a:rPr>
                <a:t>			€</a:t>
              </a:r>
            </a:p>
            <a:p>
              <a:endParaRPr lang="en-IE" sz="2400" dirty="0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340642" y="1325563"/>
            <a:ext cx="5582653" cy="475007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3363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848</Words>
  <Application>Microsoft Office PowerPoint</Application>
  <PresentationFormat>Widescreen</PresentationFormat>
  <Paragraphs>332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8" baseType="lpstr">
      <vt:lpstr>Arial</vt:lpstr>
      <vt:lpstr>Calibri</vt:lpstr>
      <vt:lpstr>Calibri Light</vt:lpstr>
      <vt:lpstr>Comic Sans MS</vt:lpstr>
      <vt:lpstr>Office Theme</vt:lpstr>
      <vt:lpstr>Bricfeasta</vt:lpstr>
      <vt:lpstr>PowerPoint Presentation</vt:lpstr>
      <vt:lpstr>ubh bhruite</vt:lpstr>
      <vt:lpstr>ubh scrofa</vt:lpstr>
      <vt:lpstr>ubh scallta</vt:lpstr>
      <vt:lpstr>ubh fhriochta</vt:lpstr>
      <vt:lpstr>uibheagán</vt:lpstr>
      <vt:lpstr>ispín</vt:lpstr>
      <vt:lpstr>slisíní bagúin</vt:lpstr>
      <vt:lpstr>frioch</vt:lpstr>
      <vt:lpstr>pónairí bácáilte le tósta </vt:lpstr>
      <vt:lpstr>gránach bricfeasta</vt:lpstr>
      <vt:lpstr>leite</vt:lpstr>
      <vt:lpstr>iógart</vt:lpstr>
      <vt:lpstr>tósta </vt:lpstr>
      <vt:lpstr>marmaláid</vt:lpstr>
      <vt:lpstr>mil</vt:lpstr>
      <vt:lpstr>subh</vt:lpstr>
      <vt:lpstr>im</vt:lpstr>
      <vt:lpstr>tae</vt:lpstr>
      <vt:lpstr>caife</vt:lpstr>
      <vt:lpstr>sú oráiste</vt:lpstr>
      <vt:lpstr>sú úill</vt:lpstr>
      <vt:lpstr>gloine bainne</vt:lpstr>
      <vt:lpstr>caoineog</vt:lpstr>
      <vt:lpstr>vaiféil</vt:lpstr>
      <vt:lpstr>pancóga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Cé mhéid atá ar an bricfeasta?</vt:lpstr>
      <vt:lpstr>PowerPoint Presentation</vt:lpstr>
      <vt:lpstr>Cé mhéid a bhí ar do bhricfeasta?</vt:lpstr>
      <vt:lpstr>Cé mhéid atá ar mo bhricfeasta? Ainm:___________________  Dáta:_____________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Bricfeasta</dc:title>
  <dc:creator>Emer Ní Chéidigh</dc:creator>
  <cp:lastModifiedBy>Emer Ní Chéidigh</cp:lastModifiedBy>
  <cp:revision>30</cp:revision>
  <dcterms:created xsi:type="dcterms:W3CDTF">2017-08-01T11:35:14Z</dcterms:created>
  <dcterms:modified xsi:type="dcterms:W3CDTF">2017-08-03T11:28:26Z</dcterms:modified>
</cp:coreProperties>
</file>