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71" r:id="rId10"/>
    <p:sldId id="265" r:id="rId11"/>
    <p:sldId id="266" r:id="rId12"/>
    <p:sldId id="267" r:id="rId13"/>
    <p:sldId id="268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04/08/2017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IE" dirty="0"/>
              <a:t>LCHL Strand 5 Functions/Calculus Stationary Points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/>
          </a:bodyPr>
          <a:lstStyle/>
          <a:p>
            <a:r>
              <a:rPr lang="en-IE" sz="3100" dirty="0"/>
              <a:t>Turning Points, Points of Inflection, Horizontal Points of Inflection</a:t>
            </a:r>
          </a:p>
          <a:p>
            <a:endParaRPr lang="en-IE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5400" dirty="0"/>
              <a:t>Stationary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600" dirty="0"/>
              <a:t>Three types:</a:t>
            </a:r>
          </a:p>
          <a:p>
            <a:pPr lvl="1"/>
            <a:r>
              <a:rPr lang="en-IE" sz="3200" dirty="0"/>
              <a:t>Turning points</a:t>
            </a:r>
          </a:p>
          <a:p>
            <a:pPr lvl="1"/>
            <a:r>
              <a:rPr lang="en-IE" sz="3200" dirty="0"/>
              <a:t>Inflection Points</a:t>
            </a:r>
          </a:p>
          <a:p>
            <a:pPr lvl="1"/>
            <a:r>
              <a:rPr lang="en-IE" sz="3200" dirty="0"/>
              <a:t>Horizontal 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8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 lnSpcReduction="10000"/>
          </a:bodyPr>
          <a:lstStyle/>
          <a:p>
            <a:r>
              <a:rPr lang="en-IE" sz="3200" dirty="0"/>
              <a:t>Can either be local maximum or minimum points of function f(x)</a:t>
            </a:r>
          </a:p>
          <a:p>
            <a:r>
              <a:rPr lang="en-IE" sz="3200" dirty="0"/>
              <a:t>At both points, slope of f = 0 [f’(x) = 0]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336F24-741B-41FF-9D49-A36FB5C7FD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218" t="29143" b="8191"/>
          <a:stretch/>
        </p:blipFill>
        <p:spPr>
          <a:xfrm>
            <a:off x="4299503" y="809898"/>
            <a:ext cx="7609008" cy="569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1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IE" sz="3200" dirty="0"/>
              <a:t>Local Maximum = Point where slope goes from positive to negative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1AA94-9B6C-48DC-95A1-47547E6B4A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82" t="29714" r="10817" b="4236"/>
          <a:stretch/>
        </p:blipFill>
        <p:spPr>
          <a:xfrm>
            <a:off x="4241842" y="906195"/>
            <a:ext cx="7927890" cy="522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2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731C1-9985-4837-85A8-23C25A2A14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2" t="31112" r="12764" b="4235"/>
          <a:stretch/>
        </p:blipFill>
        <p:spPr>
          <a:xfrm>
            <a:off x="4299502" y="809897"/>
            <a:ext cx="7889449" cy="532591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CD08CA-205D-4378-B33C-92824B8FE906}"/>
              </a:ext>
            </a:extLst>
          </p:cNvPr>
          <p:cNvSpPr txBox="1">
            <a:spLocks/>
          </p:cNvSpPr>
          <p:nvPr/>
        </p:nvSpPr>
        <p:spPr>
          <a:xfrm>
            <a:off x="649225" y="2133600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Local Maximum = Point where slope goes from positive to negative</a:t>
            </a:r>
          </a:p>
        </p:txBody>
      </p:sp>
    </p:spTree>
    <p:extLst>
      <p:ext uri="{BB962C8B-B14F-4D97-AF65-F5344CB8AC3E}">
        <p14:creationId xmlns:p14="http://schemas.microsoft.com/office/powerpoint/2010/main" val="268045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Local Minimum = Point where slope goes from negative to positive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F16AFF-1B25-43CD-AAFD-B571E5FAD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06" t="30286" b="5208"/>
          <a:stretch/>
        </p:blipFill>
        <p:spPr>
          <a:xfrm>
            <a:off x="4482489" y="901337"/>
            <a:ext cx="7143454" cy="532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6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Local Minimum = Point where slope goes from negative to positive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6FE75-3978-4D8A-9A68-FB0598BEF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58" t="30287" b="4235"/>
          <a:stretch/>
        </p:blipFill>
        <p:spPr>
          <a:xfrm>
            <a:off x="4611190" y="697701"/>
            <a:ext cx="7226392" cy="586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Local Minimum = Point where slope goes from negative to positive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6FE75-3978-4D8A-9A68-FB0598BEF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58" t="30287" b="4235"/>
          <a:stretch/>
        </p:blipFill>
        <p:spPr>
          <a:xfrm>
            <a:off x="4611190" y="697701"/>
            <a:ext cx="7226392" cy="586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26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On this graph there are no turning points but it does have an inflection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602AA-4513-4677-A618-3B757ACC3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10" t="17209" r="30679" b="10531"/>
          <a:stretch/>
        </p:blipFill>
        <p:spPr>
          <a:xfrm>
            <a:off x="4299501" y="645105"/>
            <a:ext cx="7417577" cy="597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61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Point where slope of curve goes from increasing in steepness to decreasing (or vice versa)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AE62E-3644-4E41-AE1E-F7D63C910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06" t="30287" r="13179" b="4235"/>
          <a:stretch/>
        </p:blipFill>
        <p:spPr>
          <a:xfrm>
            <a:off x="4299502" y="943525"/>
            <a:ext cx="7790128" cy="555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6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Point where Slope of f’(x) =0 [f’’(x)=0]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AE62E-3644-4E41-AE1E-F7D63C910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06" t="30287" r="13179" b="4235"/>
          <a:stretch/>
        </p:blipFill>
        <p:spPr>
          <a:xfrm>
            <a:off x="4299502" y="943525"/>
            <a:ext cx="7790128" cy="555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64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6559650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Horizontal 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557784" y="2548400"/>
            <a:ext cx="8745704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Special case where the point is both a stationary point and an inflection point</a:t>
            </a:r>
          </a:p>
          <a:p>
            <a:r>
              <a:rPr lang="en-IE" sz="3200" dirty="0"/>
              <a:t>Two conditions must be met: </a:t>
            </a:r>
          </a:p>
          <a:p>
            <a:pPr lvl="1"/>
            <a:r>
              <a:rPr lang="en-IE" sz="3000" dirty="0"/>
              <a:t>f’(x)=0</a:t>
            </a:r>
          </a:p>
          <a:p>
            <a:pPr lvl="1"/>
            <a:r>
              <a:rPr lang="en-IE" sz="3000" dirty="0"/>
              <a:t>f’’(x)=0</a:t>
            </a:r>
          </a:p>
        </p:txBody>
      </p:sp>
    </p:spTree>
    <p:extLst>
      <p:ext uri="{BB962C8B-B14F-4D97-AF65-F5344CB8AC3E}">
        <p14:creationId xmlns:p14="http://schemas.microsoft.com/office/powerpoint/2010/main" val="85005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Horizontal 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501873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There are none on the graph we have been using as at no point is f’(x) = f’’(x)=0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6050A-CFC8-4678-B38A-85F7693F5F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88" t="26046" r="10679" b="6822"/>
          <a:stretch/>
        </p:blipFill>
        <p:spPr>
          <a:xfrm>
            <a:off x="4299502" y="840294"/>
            <a:ext cx="7883062" cy="56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77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Horizontal Inflection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501873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On this graph, both f’(x) and f’’(x) = 0 at x = 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22A6B-1A8E-4F30-A455-5BA8F4BF0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51" t="20930" r="30031" b="14028"/>
          <a:stretch/>
        </p:blipFill>
        <p:spPr>
          <a:xfrm>
            <a:off x="4389575" y="645105"/>
            <a:ext cx="7125485" cy="584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00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 fontScale="90000"/>
          </a:bodyPr>
          <a:lstStyle/>
          <a:p>
            <a:r>
              <a:rPr lang="en-IE" sz="4400" dirty="0"/>
              <a:t>Turning Points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265C47-825F-4FDF-B507-D9BA928C0B7B}"/>
              </a:ext>
            </a:extLst>
          </p:cNvPr>
          <p:cNvSpPr txBox="1">
            <a:spLocks/>
          </p:cNvSpPr>
          <p:nvPr/>
        </p:nvSpPr>
        <p:spPr>
          <a:xfrm>
            <a:off x="649224" y="2077079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dirty="0"/>
              <a:t>From earlier, this graph, this point can’t be a horizontal inflection point because it doesn’t meet the two conditions outlined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602AA-4513-4677-A618-3B757ACC3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10" t="17209" r="30679" b="10531"/>
          <a:stretch/>
        </p:blipFill>
        <p:spPr>
          <a:xfrm>
            <a:off x="4299501" y="645105"/>
            <a:ext cx="7417577" cy="597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638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291</TotalTime>
  <Words>354</Words>
  <Application>Microsoft Office PowerPoint</Application>
  <PresentationFormat>Widescreen</PresentationFormat>
  <Paragraphs>53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Wisp</vt:lpstr>
      <vt:lpstr>LCHL Strand 5 Functions/Calculus Stationary Points </vt:lpstr>
      <vt:lpstr>Stationary Points</vt:lpstr>
      <vt:lpstr>Turning Points</vt:lpstr>
      <vt:lpstr>Turning Points</vt:lpstr>
      <vt:lpstr>Turning Points</vt:lpstr>
      <vt:lpstr>Turning Points</vt:lpstr>
      <vt:lpstr>Turning Points</vt:lpstr>
      <vt:lpstr>Turning Points</vt:lpstr>
      <vt:lpstr>Turning Points</vt:lpstr>
      <vt:lpstr>Inflection Points</vt:lpstr>
      <vt:lpstr>Inflection Points</vt:lpstr>
      <vt:lpstr>Horizontal Inflection Points</vt:lpstr>
      <vt:lpstr>Horizontal Inflection Points</vt:lpstr>
      <vt:lpstr>Horizontal Inflection Points</vt:lpstr>
      <vt:lpstr>Turning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</cp:lastModifiedBy>
  <cp:revision>17</cp:revision>
  <dcterms:created xsi:type="dcterms:W3CDTF">2017-08-03T16:22:34Z</dcterms:created>
  <dcterms:modified xsi:type="dcterms:W3CDTF">2017-08-04T12:25:01Z</dcterms:modified>
</cp:coreProperties>
</file>