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04/08/2017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IE" dirty="0"/>
              <a:t>LCHL Strand 5 Functions: Relations and Functions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 lnSpcReduction="10000"/>
          </a:bodyPr>
          <a:lstStyle/>
          <a:p>
            <a:r>
              <a:rPr lang="en-IE" sz="3200" dirty="0"/>
              <a:t>Recap of functions and Vertical Line test for Functions</a:t>
            </a:r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5400" dirty="0"/>
              <a:t>Recap: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IE" sz="3200" dirty="0"/>
                  <a:t>Domain: The set of input values. For example: {1,2,3,4}</a:t>
                </a:r>
              </a:p>
              <a:p>
                <a:r>
                  <a:rPr lang="en-IE" sz="3200" dirty="0"/>
                  <a:t>Codomain: The set of possible outputs. For example: the set of Real numbers</a:t>
                </a:r>
              </a:p>
              <a:p>
                <a:r>
                  <a:rPr lang="en-IE" sz="3200" dirty="0"/>
                  <a:t>Range: The set of actual outputs. For example: If f(x)=2x and the Domain and Codomain are as above, the Range would be {2,4,6,8}</a:t>
                </a:r>
              </a:p>
              <a:p>
                <a:r>
                  <a:rPr lang="en-IE" sz="3200" dirty="0"/>
                  <a:t>In function notation, you will see </a:t>
                </a:r>
                <a14:m>
                  <m:oMath xmlns:m="http://schemas.openxmlformats.org/officeDocument/2006/math">
                    <m:r>
                      <a:rPr lang="en-IE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32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IE" sz="3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IE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IE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IE" sz="3200" b="0" dirty="0">
                    <a:ea typeface="Cambria Math" panose="02040503050406030204" pitchFamily="18" charset="0"/>
                  </a:rPr>
                  <a:t> or similar. This tells us that both the Domain and Codomain are Reals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1" t="-3710" r="-1368" b="-37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8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5400" dirty="0"/>
              <a:t>Recap: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IE" sz="3200" dirty="0"/>
                  <a:t>To qualify as a function, a relation must map every input to a unique output</a:t>
                </a:r>
              </a:p>
              <a:p>
                <a:r>
                  <a:rPr lang="en-IE" sz="3000" dirty="0">
                    <a:ea typeface="Cambria Math" panose="02040503050406030204" pitchFamily="18" charset="0"/>
                  </a:rPr>
                  <a:t>Different types</a:t>
                </a:r>
              </a:p>
              <a:p>
                <a:pPr lvl="1"/>
                <a:r>
                  <a:rPr lang="en-IE" sz="2800" dirty="0">
                    <a:ea typeface="Cambria Math" panose="02040503050406030204" pitchFamily="18" charset="0"/>
                  </a:rPr>
                  <a:t>One-to-one. Example: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I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E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IE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IE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IE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IE" sz="2800" dirty="0">
                    <a:ea typeface="Cambria Math" panose="02040503050406030204" pitchFamily="18" charset="0"/>
                  </a:rPr>
                  <a:t>. Do all inputs map to a unique output? Yes</a:t>
                </a:r>
              </a:p>
              <a:p>
                <a:pPr lvl="1"/>
                <a:r>
                  <a:rPr lang="en-IE" sz="2800" dirty="0">
                    <a:ea typeface="Cambria Math" panose="02040503050406030204" pitchFamily="18" charset="0"/>
                  </a:rPr>
                  <a:t>Many-to-one. Example: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IE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E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IE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I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800" b="0" dirty="0">
                    <a:ea typeface="Cambria Math" panose="02040503050406030204" pitchFamily="18" charset="0"/>
                  </a:rPr>
                  <a:t>. Both 2 and -2 map to 4. </a:t>
                </a:r>
                <a:r>
                  <a:rPr lang="en-IE" sz="2800" dirty="0">
                    <a:ea typeface="Cambria Math" panose="02040503050406030204" pitchFamily="18" charset="0"/>
                  </a:rPr>
                  <a:t>Do all inputs map to a unique output? Yes</a:t>
                </a:r>
              </a:p>
              <a:p>
                <a:pPr lvl="1"/>
                <a:endParaRPr lang="en-IE" sz="2800" b="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42" t="-3387" r="-752" b="-193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98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5400" dirty="0"/>
              <a:t>Recap: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200" dirty="0"/>
              <a:t>You can have a relation that is not a function. Any circle is not a function because one input can be mapped to more than one output</a:t>
            </a:r>
          </a:p>
          <a:p>
            <a:r>
              <a:rPr lang="en-IE" sz="3200" dirty="0">
                <a:ea typeface="Cambria Math" panose="02040503050406030204" pitchFamily="18" charset="0"/>
              </a:rPr>
              <a:t>This is an example of a “One-to-many” case. Where this exists, it is not a function</a:t>
            </a:r>
            <a:endParaRPr lang="en-IE" sz="2800" dirty="0">
              <a:ea typeface="Cambria Math" panose="02040503050406030204" pitchFamily="18" charset="0"/>
            </a:endParaRPr>
          </a:p>
          <a:p>
            <a:pPr lvl="1"/>
            <a:endParaRPr lang="en-IE" sz="2800" b="0" dirty="0">
              <a:ea typeface="Cambria Math" panose="020405030504060302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755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Vertical Line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 fontScale="92500" lnSpcReduction="10000"/>
          </a:bodyPr>
          <a:lstStyle/>
          <a:p>
            <a:r>
              <a:rPr lang="en-IE" dirty="0"/>
              <a:t>When you are given a graph of a relation and you need to determine whether it’s a function or not, you can use the Vertical Line Test</a:t>
            </a:r>
          </a:p>
          <a:p>
            <a:r>
              <a:rPr lang="en-IE" dirty="0"/>
              <a:t>If you draw a vertical line through various parts of the relation(as shown) and your line crosses it more than once, then it is a one-to-many relationship which is not a function</a:t>
            </a:r>
          </a:p>
          <a:p>
            <a:r>
              <a:rPr lang="en-IE" dirty="0"/>
              <a:t>In the diagram, this is NOT a 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3EA09-3B9D-4B53-93BD-1C7AE97134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0" t="23790" r="30452" b="5208"/>
          <a:stretch/>
        </p:blipFill>
        <p:spPr>
          <a:xfrm>
            <a:off x="4650377" y="420407"/>
            <a:ext cx="6728680" cy="61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54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Vertical Line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7937E-A6E2-4B0F-9ACB-4CA1F09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IE" sz="2400" dirty="0"/>
              <a:t>In the diagram, this IS a function</a:t>
            </a:r>
          </a:p>
          <a:p>
            <a:r>
              <a:rPr lang="en-IE" sz="2400" dirty="0"/>
              <a:t>At no point do any of our vertical lines cross the graph more than once</a:t>
            </a:r>
          </a:p>
          <a:p>
            <a:r>
              <a:rPr lang="en-IE" sz="2400" dirty="0"/>
              <a:t>It’s the trigonometric function 20sin(x)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A75C9A-3C1C-405A-A39D-BE563AFBB0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1" t="23810" r="30023" b="5207"/>
          <a:stretch/>
        </p:blipFill>
        <p:spPr>
          <a:xfrm>
            <a:off x="5174715" y="645106"/>
            <a:ext cx="6402896" cy="601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93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IE" dirty="0"/>
              <a:t>Vertical Line test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2133600"/>
                <a:ext cx="3650278" cy="3759253"/>
              </a:xfrm>
            </p:spPr>
            <p:txBody>
              <a:bodyPr>
                <a:normAutofit/>
              </a:bodyPr>
              <a:lstStyle/>
              <a:p>
                <a:r>
                  <a:rPr lang="en-IE" sz="2400" dirty="0"/>
                  <a:t>In the diagram, this IS a function</a:t>
                </a:r>
              </a:p>
              <a:p>
                <a:r>
                  <a:rPr lang="en-IE" sz="2400" dirty="0"/>
                  <a:t>At no point do any of our vertical lines cross the graph more than once</a:t>
                </a:r>
              </a:p>
              <a:p>
                <a:r>
                  <a:rPr lang="en-IE" sz="2400" dirty="0"/>
                  <a:t>It’s the quadratic function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IE" sz="36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IE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E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E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IE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IE" sz="36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box>
                  </m:oMath>
                </a14:m>
                <a:r>
                  <a:rPr lang="en-IE" sz="2400" dirty="0"/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E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sSup>
                      <m:sSupPr>
                        <m:ctrlPr>
                          <a:rPr lang="en-IE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2133600"/>
                <a:ext cx="3650278" cy="3759253"/>
              </a:xfrm>
              <a:blipFill>
                <a:blip r:embed="rId2"/>
                <a:stretch>
                  <a:fillRect l="-2341" t="-1297" r="-468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DECD70-C46D-4FE2-9E2C-45A7AA32E9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68" t="23999" r="29588" b="5208"/>
          <a:stretch/>
        </p:blipFill>
        <p:spPr>
          <a:xfrm>
            <a:off x="4765847" y="645106"/>
            <a:ext cx="6777200" cy="609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547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465</TotalTime>
  <Words>404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 Math</vt:lpstr>
      <vt:lpstr>Century Gothic</vt:lpstr>
      <vt:lpstr>Wingdings 3</vt:lpstr>
      <vt:lpstr>Wisp</vt:lpstr>
      <vt:lpstr>LCHL Strand 5 Functions: Relations and Functions </vt:lpstr>
      <vt:lpstr>Recap: Functions</vt:lpstr>
      <vt:lpstr>Recap: Functions</vt:lpstr>
      <vt:lpstr>Recap: Functions</vt:lpstr>
      <vt:lpstr>Vertical Line test</vt:lpstr>
      <vt:lpstr>Vertical Line test</vt:lpstr>
      <vt:lpstr>Vertical Line 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 OMeara</cp:lastModifiedBy>
  <cp:revision>28</cp:revision>
  <dcterms:created xsi:type="dcterms:W3CDTF">2017-08-03T16:22:34Z</dcterms:created>
  <dcterms:modified xsi:type="dcterms:W3CDTF">2017-08-04T19:07:09Z</dcterms:modified>
</cp:coreProperties>
</file>