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7"/>
  </p:notesMasterIdLst>
  <p:sldIdLst>
    <p:sldId id="256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11/08/2017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/>
          </a:bodyPr>
          <a:lstStyle/>
          <a:p>
            <a:r>
              <a:rPr lang="en-IE" dirty="0"/>
              <a:t>LCHL Strand 5 Functions: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 fontScale="92500" lnSpcReduction="20000"/>
          </a:bodyPr>
          <a:lstStyle/>
          <a:p>
            <a:r>
              <a:rPr lang="en-IE" sz="3200" dirty="0"/>
              <a:t>Horizontal Line Test for </a:t>
            </a:r>
            <a:r>
              <a:rPr lang="en-IE" sz="3200" dirty="0" err="1"/>
              <a:t>Injectivity</a:t>
            </a:r>
            <a:r>
              <a:rPr lang="en-IE" sz="3200" dirty="0"/>
              <a:t> and </a:t>
            </a:r>
            <a:r>
              <a:rPr lang="en-IE" sz="3200"/>
              <a:t>Surjectivity</a:t>
            </a:r>
            <a:endParaRPr lang="en-IE" sz="32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Horizontal Line Testing for </a:t>
            </a:r>
            <a:r>
              <a:rPr lang="en-IE" dirty="0" err="1"/>
              <a:t>Injectivity</a:t>
            </a:r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IE" sz="2000" dirty="0"/>
                  <a:t>You can use a Horizontal Line Test to check if a function is injective</a:t>
                </a:r>
              </a:p>
              <a:p>
                <a:r>
                  <a:rPr lang="en-IE" sz="2000" dirty="0"/>
                  <a:t>If the horizontal line crosses the function once and ONLY once then the function is Injective</a:t>
                </a:r>
              </a:p>
              <a:p>
                <a:r>
                  <a:rPr lang="en-IE" sz="2000" dirty="0"/>
                  <a:t>In the example shown,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+2 </m:t>
                    </m:r>
                  </m:oMath>
                </a14:m>
                <a:r>
                  <a:rPr lang="en-IE" sz="2000" dirty="0"/>
                  <a:t>is injective as the horizontal line can only cross at ONE point</a:t>
                </a:r>
              </a:p>
              <a:p>
                <a:endParaRPr lang="en-IE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1682" r="-217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43F407-971D-48A5-8039-9A096064B5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2" t="25714" r="11451" b="5207"/>
          <a:stretch/>
        </p:blipFill>
        <p:spPr>
          <a:xfrm>
            <a:off x="4214442" y="1361348"/>
            <a:ext cx="7600760" cy="499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6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Horizontal Line Testing for </a:t>
            </a:r>
            <a:r>
              <a:rPr lang="en-IE" dirty="0" err="1"/>
              <a:t>Surjectivity</a:t>
            </a:r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IE" sz="2000" dirty="0"/>
                  <a:t>You can also use a Horizontal Line Test to check if a function is surjective</a:t>
                </a:r>
              </a:p>
              <a:p>
                <a:r>
                  <a:rPr lang="en-IE" sz="2000" dirty="0"/>
                  <a:t>If the horizontal line crosses the function AT LEAST once then the function is surjective</a:t>
                </a:r>
              </a:p>
              <a:p>
                <a:r>
                  <a:rPr lang="en-IE" sz="2000" dirty="0"/>
                  <a:t>In the example shown,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+2 </m:t>
                    </m:r>
                  </m:oMath>
                </a14:m>
                <a:r>
                  <a:rPr lang="en-IE" sz="2000" dirty="0"/>
                  <a:t>is surjective as the horizontal line crosses the function at least once</a:t>
                </a:r>
              </a:p>
              <a:p>
                <a:endParaRPr lang="en-IE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1682" b="-61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43F407-971D-48A5-8039-9A096064B5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2" t="25714" r="11451" b="5207"/>
          <a:stretch/>
        </p:blipFill>
        <p:spPr>
          <a:xfrm>
            <a:off x="4299503" y="1573781"/>
            <a:ext cx="7600760" cy="499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1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/>
              <a:t>Horizontal Line Testing</a:t>
            </a:r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In the example shown,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dirty="0"/>
                  <a:t> is NOT injective as the horizontal line crosses the function more than once</a:t>
                </a:r>
              </a:p>
              <a:p>
                <a:r>
                  <a:rPr lang="en-IE" sz="2000" dirty="0"/>
                  <a:t>In the example shown,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dirty="0"/>
                  <a:t> is NOT surjective as the horizontal line we’ve drawn below 0 does not cross function.</a:t>
                </a:r>
              </a:p>
              <a:p>
                <a:endParaRPr lang="en-IE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317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DE313D-832E-4426-B23B-654232C6B5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286" r="41987" b="5207"/>
          <a:stretch/>
        </p:blipFill>
        <p:spPr>
          <a:xfrm>
            <a:off x="4299503" y="1633982"/>
            <a:ext cx="7365628" cy="486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63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/>
              <a:t>Horizontal Line Testing</a:t>
            </a:r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In the example shown,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IE" sz="2000" dirty="0"/>
                  <a:t> is NOT injective as the horizontal line crosses the function more than once</a:t>
                </a:r>
              </a:p>
              <a:p>
                <a:r>
                  <a:rPr lang="en-IE" sz="2000" dirty="0"/>
                  <a:t>In the example shown,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20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2000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IE" sz="2000" dirty="0"/>
                  <a:t> is surjective as it will cross function at least once no matter where you </a:t>
                </a:r>
                <a:r>
                  <a:rPr lang="en-IE" sz="2000"/>
                  <a:t>draw horizontal line</a:t>
                </a:r>
                <a:endParaRPr lang="en-IE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30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12A58E-FD3C-4F6D-A41A-97FC370939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34" t="29142" r="21930" b="4236"/>
          <a:stretch/>
        </p:blipFill>
        <p:spPr>
          <a:xfrm>
            <a:off x="4299502" y="1658680"/>
            <a:ext cx="7455719" cy="484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5288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537</TotalTime>
  <Words>261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Cambria Math</vt:lpstr>
      <vt:lpstr>Century Gothic</vt:lpstr>
      <vt:lpstr>Wingdings 3</vt:lpstr>
      <vt:lpstr>Wisp</vt:lpstr>
      <vt:lpstr>LCHL Strand 5 Functions: </vt:lpstr>
      <vt:lpstr>Horizontal Line Testing for Injectivity</vt:lpstr>
      <vt:lpstr>Horizontal Line Testing for Surjectivity</vt:lpstr>
      <vt:lpstr>Horizontal Line Testing</vt:lpstr>
      <vt:lpstr>Horizontal Line Testing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 OMeara</cp:lastModifiedBy>
  <cp:revision>36</cp:revision>
  <dcterms:created xsi:type="dcterms:W3CDTF">2017-08-03T16:22:34Z</dcterms:created>
  <dcterms:modified xsi:type="dcterms:W3CDTF">2017-08-11T13:19:45Z</dcterms:modified>
</cp:coreProperties>
</file>