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9"/>
  </p:notesMasterIdLst>
  <p:sldIdLst>
    <p:sldId id="256" r:id="rId2"/>
    <p:sldId id="271" r:id="rId3"/>
    <p:sldId id="275" r:id="rId4"/>
    <p:sldId id="272" r:id="rId5"/>
    <p:sldId id="276" r:id="rId6"/>
    <p:sldId id="277" r:id="rId7"/>
    <p:sldId id="27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1A4E03-2A8B-49C4-8065-07C812BD2C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A578F-11B6-4ED1-9AB7-A08A8D0918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5810B-1990-47CC-BBB1-973B981CC1CB}" type="datetimeFigureOut">
              <a:rPr lang="en-IE" smtClean="0"/>
              <a:t>14/08/2017</a:t>
            </a:fld>
            <a:endParaRPr lang="en-I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8AA4E5C-B47D-4D43-9A83-8A2459E6BB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D9AB7A-5F8C-4802-BBE7-9C291F0AD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02134-9694-4B12-903C-5D0EFB9479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38A8C-37C9-46CB-9AD1-15A420DB7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06822-F4E0-4A4B-8049-4BFB71C1FBBC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EAD85-5514-4C20-A283-D76FBB237A34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A08F-6A7D-457B-9B9C-221A0B904DF0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379B9-CC5D-453B-A244-7CF59BD5DAD0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F39D-FEDC-4FA2-A359-759CF4DB5B16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A10D-2BF7-4EAD-B4DA-CBC4DAB86072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9DB0E-DA68-4F8A-AFA4-13F63A10B32D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3C3B-3636-4C2F-B162-FEC0DFDE0CC0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AAD0-38CF-4F21-BB1C-141940E8AC7C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32AC-5348-48AD-83F6-B22BD2A1B01F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BD32-2A06-4D6F-AF45-91A90A2A4B08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D418C-8212-448A-A12A-6C7D53A03C09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3D19E-7226-4818-B5AE-6F02AE743027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A9D9-5A61-40E8-A3F0-A88CAB1460B5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079-2014-4C41-B5F3-4E9D7AFFEE62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406CB-1493-4E50-945D-087246EDA094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8DFD-6785-4576-A049-36536EA68ABC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CB4ED-9BD7-49A1-9D75-EB9235BD06A9}" type="datetime1">
              <a:rPr lang="en-US" smtClean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Author: Culan O'Meara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8116B-6136-4DA3-8C05-B2F88AA43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4113" y="977900"/>
            <a:ext cx="8915399" cy="2262781"/>
          </a:xfrm>
        </p:spPr>
        <p:txBody>
          <a:bodyPr>
            <a:normAutofit/>
          </a:bodyPr>
          <a:lstStyle/>
          <a:p>
            <a:r>
              <a:rPr lang="en-IE" dirty="0"/>
              <a:t>LCHL Strand 5 Functions:</a:t>
            </a:r>
            <a:br>
              <a:rPr lang="en-IE" dirty="0"/>
            </a:b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2F7B6-E0FE-4D29-AF8D-60E40308F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4112" y="3685179"/>
            <a:ext cx="8915399" cy="2323735"/>
          </a:xfrm>
        </p:spPr>
        <p:txBody>
          <a:bodyPr>
            <a:normAutofit/>
          </a:bodyPr>
          <a:lstStyle/>
          <a:p>
            <a:r>
              <a:rPr lang="en-IE" sz="3200" dirty="0"/>
              <a:t>Transformations: Quadratic Functions</a:t>
            </a:r>
          </a:p>
          <a:p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endParaRPr lang="en-IE" sz="1400" dirty="0"/>
          </a:p>
          <a:p>
            <a:r>
              <a:rPr lang="en-IE" sz="1400" dirty="0"/>
              <a:t>Culan O’Meara – Ballinrobe Community School</a:t>
            </a:r>
          </a:p>
        </p:txBody>
      </p:sp>
    </p:spTree>
    <p:extLst>
      <p:ext uri="{BB962C8B-B14F-4D97-AF65-F5344CB8AC3E}">
        <p14:creationId xmlns:p14="http://schemas.microsoft.com/office/powerpoint/2010/main" val="287197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10025864" cy="1259894"/>
          </a:xfrm>
        </p:spPr>
        <p:txBody>
          <a:bodyPr>
            <a:normAutofit/>
          </a:bodyPr>
          <a:lstStyle/>
          <a:p>
            <a:r>
              <a:rPr lang="en-IE" dirty="0"/>
              <a:t>Functions: Key words Recap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414130"/>
                <a:ext cx="9855742" cy="4478723"/>
              </a:xfrm>
            </p:spPr>
            <p:txBody>
              <a:bodyPr>
                <a:normAutofit/>
              </a:bodyPr>
              <a:lstStyle/>
              <a:p>
                <a:endParaRPr lang="en-IE" sz="2000" dirty="0"/>
              </a:p>
              <a:p>
                <a:r>
                  <a:rPr lang="en-IE" sz="2000" b="1" dirty="0"/>
                  <a:t>Variable</a:t>
                </a:r>
                <a:r>
                  <a:rPr lang="en-IE" sz="2000" dirty="0"/>
                  <a:t>: A symbol(often </a:t>
                </a:r>
                <a:r>
                  <a:rPr lang="en-IE" sz="2000" dirty="0" err="1"/>
                  <a:t>x,y,z</a:t>
                </a:r>
                <a:r>
                  <a:rPr lang="en-IE" sz="2000" dirty="0"/>
                  <a:t>) we use to describe a number we don’t know the value of or where value can change</a:t>
                </a:r>
              </a:p>
              <a:p>
                <a:r>
                  <a:rPr lang="en-IE" sz="2000" b="1" dirty="0"/>
                  <a:t>Constant</a:t>
                </a:r>
                <a:r>
                  <a:rPr lang="en-IE" sz="2000" dirty="0"/>
                  <a:t>: A number that doesn’t change </a:t>
                </a:r>
                <a:r>
                  <a:rPr lang="en-IE" sz="2000" dirty="0" err="1"/>
                  <a:t>e.g</a:t>
                </a:r>
                <a:r>
                  <a:rPr lang="en-IE" sz="2000" dirty="0"/>
                  <a:t> 11, -2, 54. Not attached to any variable.</a:t>
                </a:r>
              </a:p>
              <a:p>
                <a:r>
                  <a:rPr lang="en-IE" sz="2000" b="1" dirty="0"/>
                  <a:t>Coefficient</a:t>
                </a:r>
                <a:r>
                  <a:rPr lang="en-IE" sz="2000" dirty="0"/>
                  <a:t>: this is a number attached to a variable(normally in front) e.g. with the term 2x….2 is the coefficient of x</a:t>
                </a:r>
              </a:p>
              <a:p>
                <a:r>
                  <a:rPr lang="en-IE" sz="2000" b="1" dirty="0"/>
                  <a:t>Y-intercept</a:t>
                </a:r>
                <a:r>
                  <a:rPr lang="en-IE" sz="2000" dirty="0"/>
                  <a:t>: Where the function crosses y-axis</a:t>
                </a:r>
              </a:p>
              <a:p>
                <a:r>
                  <a:rPr lang="en-IE" sz="2000" b="1" dirty="0"/>
                  <a:t>X-intercept</a:t>
                </a:r>
                <a:r>
                  <a:rPr lang="en-IE" sz="2000" dirty="0"/>
                  <a:t>: Where function crosses x-axis…also called a </a:t>
                </a:r>
                <a:r>
                  <a:rPr lang="en-IE" sz="2000" b="1" dirty="0"/>
                  <a:t>Root</a:t>
                </a:r>
              </a:p>
              <a:p>
                <a:r>
                  <a:rPr lang="en-IE" sz="2000" b="1" dirty="0"/>
                  <a:t>Completed Square: </a:t>
                </a:r>
                <a:r>
                  <a:rPr lang="en-IE" sz="2000" dirty="0"/>
                  <a:t>Format for writing functions in form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E" sz="2000" b="1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414130"/>
                <a:ext cx="9855742" cy="4478723"/>
              </a:xfrm>
              <a:blipFill>
                <a:blip r:embed="rId2"/>
                <a:stretch>
                  <a:fillRect l="-619" r="-117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</p:spTree>
    <p:extLst>
      <p:ext uri="{BB962C8B-B14F-4D97-AF65-F5344CB8AC3E}">
        <p14:creationId xmlns:p14="http://schemas.microsoft.com/office/powerpoint/2010/main" val="2978063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10025864" cy="1259894"/>
          </a:xfrm>
        </p:spPr>
        <p:txBody>
          <a:bodyPr>
            <a:normAutofit/>
          </a:bodyPr>
          <a:lstStyle/>
          <a:p>
            <a:r>
              <a:rPr lang="en-IE" dirty="0"/>
              <a:t>Quadratic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4" y="1905000"/>
                <a:ext cx="11046589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With quadratic functions of the form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E" sz="2000" dirty="0"/>
                  <a:t>, we can change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E" sz="2000" b="0" dirty="0"/>
                  <a:t> to transform the function</a:t>
                </a:r>
              </a:p>
              <a:p>
                <a:endParaRPr lang="en-IE" sz="1800" b="0" dirty="0"/>
              </a:p>
              <a:p>
                <a:r>
                  <a:rPr lang="en-IE" sz="2000" dirty="0"/>
                  <a:t>Remember, the c or constant part of any function is also the y-intercept. It tells us where the function crosses the y-axis. If there is no constant visible, it means the functions crosses the y-axis at 0</a:t>
                </a:r>
              </a:p>
              <a:p>
                <a:r>
                  <a:rPr lang="en-IE" sz="2000" dirty="0"/>
                  <a:t>If we adjust </a:t>
                </a:r>
                <a14:m>
                  <m:oMath xmlns:m="http://schemas.openxmlformats.org/officeDocument/2006/math">
                    <m:r>
                      <a:rPr lang="en-IE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IE" sz="2000" dirty="0"/>
                  <a:t>, then we will change the width of the function.</a:t>
                </a:r>
              </a:p>
              <a:p>
                <a:pPr lvl="1"/>
                <a:r>
                  <a:rPr lang="en-IE" sz="1800" dirty="0"/>
                  <a:t>Increase = narrower</a:t>
                </a:r>
              </a:p>
              <a:p>
                <a:pPr lvl="1"/>
                <a:r>
                  <a:rPr lang="en-IE" sz="1800" dirty="0"/>
                  <a:t>decrease = wider</a:t>
                </a:r>
              </a:p>
              <a:p>
                <a:endParaRPr lang="en-IE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4" y="1905000"/>
                <a:ext cx="11046589" cy="3987853"/>
              </a:xfrm>
              <a:blipFill>
                <a:blip r:embed="rId2"/>
                <a:stretch>
                  <a:fillRect l="-552" t="-91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</p:spTree>
    <p:extLst>
      <p:ext uri="{BB962C8B-B14F-4D97-AF65-F5344CB8AC3E}">
        <p14:creationId xmlns:p14="http://schemas.microsoft.com/office/powerpoint/2010/main" val="392937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Quadratic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/>
              </a:bodyPr>
              <a:lstStyle/>
              <a:p>
                <a:r>
                  <a:rPr lang="en-IE" sz="2000" dirty="0"/>
                  <a:t>With the example shown, the original function(in blue)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E" sz="2000" i="1" dirty="0">
                  <a:latin typeface="Cambria Math" panose="02040503050406030204" pitchFamily="18" charset="0"/>
                </a:endParaRPr>
              </a:p>
              <a:p>
                <a:r>
                  <a:rPr lang="en-IE" sz="2000" b="0" dirty="0"/>
                  <a:t>When we increase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sz="2000" dirty="0"/>
                  <a:t>coefficient, we can see that the new function</a:t>
                </a:r>
                <a14:m>
                  <m:oMath xmlns:m="http://schemas.openxmlformats.org/officeDocument/2006/math"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E" sz="2000" b="0" dirty="0"/>
                  <a:t> is narrower</a:t>
                </a:r>
              </a:p>
              <a:p>
                <a:r>
                  <a:rPr lang="en-IE" sz="2000" dirty="0"/>
                  <a:t>Note that the y-intercept is 0 for both</a:t>
                </a:r>
                <a:endParaRPr lang="en-IE" sz="2000" b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917" r="-301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782A39-9582-4DA7-88F8-C9976ECB9B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0" t="9170" r="33372" b="3971"/>
          <a:stretch/>
        </p:blipFill>
        <p:spPr>
          <a:xfrm>
            <a:off x="4299503" y="1406427"/>
            <a:ext cx="7566837" cy="515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17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Quadratic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IE" sz="2000" dirty="0"/>
                  <a:t>With the example shown, the original function(in blue)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E" sz="2000" i="1" dirty="0">
                  <a:latin typeface="Cambria Math" panose="02040503050406030204" pitchFamily="18" charset="0"/>
                </a:endParaRPr>
              </a:p>
              <a:p>
                <a:r>
                  <a:rPr lang="en-IE" sz="2000" b="0" dirty="0"/>
                  <a:t>When we increase the value of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E" sz="2000" dirty="0"/>
                  <a:t>(the constant), we can see that the new function</a:t>
                </a:r>
                <a14:m>
                  <m:oMath xmlns:m="http://schemas.openxmlformats.org/officeDocument/2006/math"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IE" sz="2000" b="0" dirty="0"/>
                  <a:t> </a:t>
                </a:r>
                <a:r>
                  <a:rPr lang="en-IE" sz="2000" dirty="0"/>
                  <a:t>is the same width, but has moved up 2 units</a:t>
                </a:r>
              </a:p>
              <a:p>
                <a:r>
                  <a:rPr lang="en-IE" sz="2000" b="0" dirty="0"/>
                  <a:t>Decrease = move down</a:t>
                </a:r>
              </a:p>
              <a:p>
                <a:r>
                  <a:rPr lang="en-IE" sz="2000" dirty="0"/>
                  <a:t>Note that the y-intercept is for f(x) is now 2</a:t>
                </a:r>
                <a:endParaRPr lang="en-IE" sz="2000" b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672" t="-1682" r="-301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53C1C0-F4FF-440F-BC04-9545305846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0" t="7351" r="33198" b="8598"/>
          <a:stretch/>
        </p:blipFill>
        <p:spPr>
          <a:xfrm>
            <a:off x="4482384" y="1501961"/>
            <a:ext cx="7332448" cy="506553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28DD3BE-84FC-4B38-B843-31E0B47E40A0}"/>
              </a:ext>
            </a:extLst>
          </p:cNvPr>
          <p:cNvCxnSpPr>
            <a:cxnSpLocks/>
          </p:cNvCxnSpPr>
          <p:nvPr/>
        </p:nvCxnSpPr>
        <p:spPr>
          <a:xfrm flipV="1">
            <a:off x="8463516" y="4784650"/>
            <a:ext cx="0" cy="6273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317C24B-474B-45F6-99FF-4C391FBD5472}"/>
              </a:ext>
            </a:extLst>
          </p:cNvPr>
          <p:cNvCxnSpPr>
            <a:cxnSpLocks/>
          </p:cNvCxnSpPr>
          <p:nvPr/>
        </p:nvCxnSpPr>
        <p:spPr>
          <a:xfrm flipV="1">
            <a:off x="7956697" y="4784651"/>
            <a:ext cx="0" cy="6273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531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Quadratic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IE" sz="2000" dirty="0"/>
                  <a:t>With the example shown, the original function(in blue)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E" sz="2000" i="1" dirty="0">
                  <a:latin typeface="Cambria Math" panose="02040503050406030204" pitchFamily="18" charset="0"/>
                </a:endParaRPr>
              </a:p>
              <a:p>
                <a:r>
                  <a:rPr lang="en-IE" sz="2000" dirty="0"/>
                  <a:t>[T</a:t>
                </a:r>
                <a:r>
                  <a:rPr lang="en-IE" sz="2000" b="0" dirty="0"/>
                  <a:t>he function is in </a:t>
                </a:r>
                <a:r>
                  <a:rPr lang="en-IE" sz="2000" b="1" dirty="0"/>
                  <a:t>completed square </a:t>
                </a:r>
                <a:r>
                  <a:rPr lang="en-IE" sz="2000" b="0" dirty="0"/>
                  <a:t>format: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E" sz="2000" dirty="0"/>
                  <a:t>]</a:t>
                </a:r>
              </a:p>
              <a:p>
                <a:r>
                  <a:rPr lang="en-IE" sz="2000" dirty="0"/>
                  <a:t>We can see that the new function</a:t>
                </a:r>
                <a14:m>
                  <m:oMath xmlns:m="http://schemas.openxmlformats.org/officeDocument/2006/math"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−2)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E" sz="2000" b="0" dirty="0"/>
                  <a:t> </a:t>
                </a:r>
                <a:r>
                  <a:rPr lang="en-IE" sz="2000" dirty="0"/>
                  <a:t>is the same width, but has moved across to the right 2 units</a:t>
                </a:r>
                <a:endParaRPr lang="en-IE" sz="2000" b="0" dirty="0"/>
              </a:p>
              <a:p>
                <a:r>
                  <a:rPr lang="en-IE" sz="2000" dirty="0"/>
                  <a:t>Note that the y-intercept is for f(x) is now 4 which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(−2)</m:t>
                        </m:r>
                      </m:e>
                      <m: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E" sz="2000" b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338" t="-2294" r="-217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0639B3-6A36-402B-9DE7-59ED684771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14" t="10067" r="30848" b="3882"/>
          <a:stretch/>
        </p:blipFill>
        <p:spPr>
          <a:xfrm>
            <a:off x="4611081" y="1665514"/>
            <a:ext cx="7266292" cy="501059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28DD3BE-84FC-4B38-B843-31E0B47E40A0}"/>
              </a:ext>
            </a:extLst>
          </p:cNvPr>
          <p:cNvCxnSpPr>
            <a:cxnSpLocks/>
          </p:cNvCxnSpPr>
          <p:nvPr/>
        </p:nvCxnSpPr>
        <p:spPr>
          <a:xfrm>
            <a:off x="8244227" y="5426907"/>
            <a:ext cx="745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317C24B-474B-45F6-99FF-4C391FBD5472}"/>
              </a:ext>
            </a:extLst>
          </p:cNvPr>
          <p:cNvCxnSpPr>
            <a:cxnSpLocks/>
          </p:cNvCxnSpPr>
          <p:nvPr/>
        </p:nvCxnSpPr>
        <p:spPr>
          <a:xfrm>
            <a:off x="7015514" y="3863736"/>
            <a:ext cx="674154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176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C366D-DE63-4A14-8D40-0F7DD224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8430981" cy="1259894"/>
          </a:xfrm>
        </p:spPr>
        <p:txBody>
          <a:bodyPr>
            <a:normAutofit/>
          </a:bodyPr>
          <a:lstStyle/>
          <a:p>
            <a:r>
              <a:rPr lang="en-IE" dirty="0"/>
              <a:t>Quadratic Functions: Transformations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IE" sz="2000" dirty="0"/>
                  <a:t>With the example shown, the original function(in blue)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E" sz="2000" i="1" dirty="0">
                  <a:latin typeface="Cambria Math" panose="02040503050406030204" pitchFamily="18" charset="0"/>
                </a:endParaRPr>
              </a:p>
              <a:p>
                <a:r>
                  <a:rPr lang="en-IE" sz="2000" dirty="0"/>
                  <a:t>[T</a:t>
                </a:r>
                <a:r>
                  <a:rPr lang="en-IE" sz="2000" b="0" dirty="0"/>
                  <a:t>he function is in </a:t>
                </a:r>
                <a:r>
                  <a:rPr lang="en-IE" sz="2000" b="1" dirty="0"/>
                  <a:t>completed square </a:t>
                </a:r>
                <a:r>
                  <a:rPr lang="en-IE" sz="2000" b="0" dirty="0"/>
                  <a:t>format: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IE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E" sz="2000" dirty="0"/>
                  <a:t>]</a:t>
                </a:r>
              </a:p>
              <a:p>
                <a:r>
                  <a:rPr lang="en-IE" sz="2000" dirty="0"/>
                  <a:t>We can see that the new function</a:t>
                </a:r>
                <a14:m>
                  <m:oMath xmlns:m="http://schemas.openxmlformats.org/officeDocument/2006/math">
                    <m:r>
                      <a:rPr lang="en-IE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+3)</m:t>
                        </m:r>
                      </m:e>
                      <m:sup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E" sz="2000" b="0" dirty="0"/>
                  <a:t> </a:t>
                </a:r>
                <a:r>
                  <a:rPr lang="en-IE" sz="2000" dirty="0"/>
                  <a:t>is the same width, but has moved across to the left 3 units</a:t>
                </a:r>
                <a:endParaRPr lang="en-IE" sz="2000" b="0" dirty="0"/>
              </a:p>
              <a:p>
                <a:r>
                  <a:rPr lang="en-IE" sz="2000" dirty="0"/>
                  <a:t>Note that the y-intercept is for f(x) is now 9 which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(3)</m:t>
                        </m:r>
                      </m:e>
                      <m:sup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E" sz="2000" b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7937E-A6E2-4B0F-9ACB-4CA1F0953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225" y="1905000"/>
                <a:ext cx="3650278" cy="3987853"/>
              </a:xfrm>
              <a:blipFill>
                <a:blip r:embed="rId2"/>
                <a:stretch>
                  <a:fillRect l="-1338" t="-2294" r="-217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44F26-1B3F-473B-9BFC-214264FA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0916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Author: Culan O'Meara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AC2445-89E1-4069-B5DB-C3F1F4DBEA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96" r="38169" b="7507"/>
          <a:stretch/>
        </p:blipFill>
        <p:spPr>
          <a:xfrm>
            <a:off x="4162823" y="1553553"/>
            <a:ext cx="7538484" cy="530444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28DD3BE-84FC-4B38-B843-31E0B47E40A0}"/>
              </a:ext>
            </a:extLst>
          </p:cNvPr>
          <p:cNvCxnSpPr>
            <a:cxnSpLocks/>
          </p:cNvCxnSpPr>
          <p:nvPr/>
        </p:nvCxnSpPr>
        <p:spPr>
          <a:xfrm flipH="1">
            <a:off x="6719823" y="5788414"/>
            <a:ext cx="152440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317C24B-474B-45F6-99FF-4C391FBD5472}"/>
              </a:ext>
            </a:extLst>
          </p:cNvPr>
          <p:cNvCxnSpPr>
            <a:cxnSpLocks/>
          </p:cNvCxnSpPr>
          <p:nvPr/>
        </p:nvCxnSpPr>
        <p:spPr>
          <a:xfrm flipH="1">
            <a:off x="5339565" y="3898926"/>
            <a:ext cx="138025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17247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821</TotalTime>
  <Words>522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Cambria Math</vt:lpstr>
      <vt:lpstr>Century Gothic</vt:lpstr>
      <vt:lpstr>Wingdings 3</vt:lpstr>
      <vt:lpstr>Wisp</vt:lpstr>
      <vt:lpstr>LCHL Strand 5 Functions: </vt:lpstr>
      <vt:lpstr>Functions: Key words Recap</vt:lpstr>
      <vt:lpstr>Quadratic Functions: Transformations</vt:lpstr>
      <vt:lpstr>Quadratic Functions: Transformations</vt:lpstr>
      <vt:lpstr>Quadratic Functions: Transformations</vt:lpstr>
      <vt:lpstr>Quadratic Functions: Transformations</vt:lpstr>
      <vt:lpstr>Quadratic Functions: Transformations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Functions: Stationary Points</dc:title>
  <dc:creator>Culan OMeara</dc:creator>
  <cp:lastModifiedBy>Culan OMeara</cp:lastModifiedBy>
  <cp:revision>48</cp:revision>
  <dcterms:created xsi:type="dcterms:W3CDTF">2017-08-03T16:22:34Z</dcterms:created>
  <dcterms:modified xsi:type="dcterms:W3CDTF">2017-08-14T19:19:10Z</dcterms:modified>
</cp:coreProperties>
</file>