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5" r:id="rId4"/>
    <p:sldId id="272" r:id="rId5"/>
    <p:sldId id="279" r:id="rId6"/>
    <p:sldId id="280" r:id="rId7"/>
    <p:sldId id="28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15/08/2017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/>
          </a:bodyPr>
          <a:lstStyle/>
          <a:p>
            <a:r>
              <a:rPr lang="en-IE" dirty="0"/>
              <a:t>LCHL Strand 5 Functions: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/>
          </a:bodyPr>
          <a:lstStyle/>
          <a:p>
            <a:r>
              <a:rPr lang="en-IE" sz="3200" dirty="0"/>
              <a:t>Transformations: Cubic Functions</a:t>
            </a:r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Functions: Key words Recap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414130"/>
                <a:ext cx="9855742" cy="4478723"/>
              </a:xfrm>
            </p:spPr>
            <p:txBody>
              <a:bodyPr>
                <a:normAutofit/>
              </a:bodyPr>
              <a:lstStyle/>
              <a:p>
                <a:endParaRPr lang="en-IE" sz="2000" dirty="0"/>
              </a:p>
              <a:p>
                <a:r>
                  <a:rPr lang="en-IE" sz="2000" b="1" dirty="0"/>
                  <a:t>Variable</a:t>
                </a:r>
                <a:r>
                  <a:rPr lang="en-IE" sz="2000" dirty="0"/>
                  <a:t>: A symbol(often </a:t>
                </a:r>
                <a:r>
                  <a:rPr lang="en-IE" sz="2000" dirty="0" err="1"/>
                  <a:t>x,y,z</a:t>
                </a:r>
                <a:r>
                  <a:rPr lang="en-IE" sz="2000" dirty="0"/>
                  <a:t>) we use to describe a number we don’t know the value of or where value can change</a:t>
                </a:r>
              </a:p>
              <a:p>
                <a:r>
                  <a:rPr lang="en-IE" sz="2000" b="1" dirty="0"/>
                  <a:t>Constant</a:t>
                </a:r>
                <a:r>
                  <a:rPr lang="en-IE" sz="2000" dirty="0"/>
                  <a:t>: A number that doesn’t change </a:t>
                </a:r>
                <a:r>
                  <a:rPr lang="en-IE" sz="2000" dirty="0" err="1"/>
                  <a:t>e.g</a:t>
                </a:r>
                <a:r>
                  <a:rPr lang="en-IE" sz="2000" dirty="0"/>
                  <a:t> 11, -2, 54. Not attached to any variable.</a:t>
                </a:r>
              </a:p>
              <a:p>
                <a:r>
                  <a:rPr lang="en-IE" sz="2000" b="1" dirty="0"/>
                  <a:t>Coefficient</a:t>
                </a:r>
                <a:r>
                  <a:rPr lang="en-IE" sz="2000" dirty="0"/>
                  <a:t>: this is a number attached to a variable(normally in front) e.g. with the term 2x….2 is the coefficient of x</a:t>
                </a:r>
              </a:p>
              <a:p>
                <a:r>
                  <a:rPr lang="en-IE" sz="2000" b="1" dirty="0"/>
                  <a:t>Leading Coefficient: </a:t>
                </a:r>
                <a:r>
                  <a:rPr lang="en-IE" sz="2000" dirty="0"/>
                  <a:t>The coefficient of the highest power. In a cubic, that would be the coefficient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E" sz="2000" b="1" dirty="0"/>
                  <a:t> </a:t>
                </a:r>
                <a:r>
                  <a:rPr lang="en-IE" sz="2000" dirty="0"/>
                  <a:t>term</a:t>
                </a:r>
                <a:endParaRPr lang="en-IE" sz="2000" b="1" dirty="0"/>
              </a:p>
              <a:p>
                <a:r>
                  <a:rPr lang="en-IE" sz="2000" b="1" dirty="0"/>
                  <a:t>Y-intercept</a:t>
                </a:r>
                <a:r>
                  <a:rPr lang="en-IE" sz="2000" dirty="0"/>
                  <a:t>: Where the function crosses y-axis</a:t>
                </a:r>
              </a:p>
              <a:p>
                <a:r>
                  <a:rPr lang="en-IE" sz="2000" b="1" dirty="0"/>
                  <a:t>X-intercept</a:t>
                </a:r>
                <a:r>
                  <a:rPr lang="en-IE" sz="2000" dirty="0"/>
                  <a:t>: Where function crosses x-axis…also called a </a:t>
                </a:r>
                <a:r>
                  <a:rPr lang="en-IE" sz="2000" b="1" dirty="0"/>
                  <a:t>Root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414130"/>
                <a:ext cx="9855742" cy="4478723"/>
              </a:xfrm>
              <a:blipFill>
                <a:blip r:embed="rId2"/>
                <a:stretch>
                  <a:fillRect l="-619" r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297806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Cubic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cubic functions, like with linear and quadratic, altering one of the coefficients or constants will change the properties of the graph in a specific way.</a:t>
                </a:r>
                <a:endParaRPr lang="en-IE" sz="1800" b="0" dirty="0"/>
              </a:p>
              <a:p>
                <a:r>
                  <a:rPr lang="en-IE" sz="2000" dirty="0"/>
                  <a:t>Remember, the c or constant part of any function is also the y-intercept. It tells us where the function crosses the y-axis. If there is no constant visible, it means the functions crosses the y-axis at 0</a:t>
                </a:r>
              </a:p>
              <a:p>
                <a:r>
                  <a:rPr lang="en-IE" sz="2000" dirty="0"/>
                  <a:t>If we have a cubic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IE" sz="20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E" sz="20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E" sz="20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E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2000" dirty="0"/>
                  <a:t>and adjust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E" sz="2000" dirty="0"/>
                  <a:t>, then we will change the width of the function.</a:t>
                </a:r>
              </a:p>
              <a:p>
                <a:pPr lvl="1"/>
                <a:r>
                  <a:rPr lang="en-IE" sz="1800" dirty="0"/>
                  <a:t>Further from 0 = narrower</a:t>
                </a:r>
              </a:p>
              <a:p>
                <a:pPr lvl="1"/>
                <a:r>
                  <a:rPr lang="en-IE" sz="1800" dirty="0"/>
                  <a:t>Closer to 0 = wider</a:t>
                </a:r>
              </a:p>
              <a:p>
                <a:endParaRPr lang="en-IE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  <a:blipFill>
                <a:blip r:embed="rId2"/>
                <a:stretch>
                  <a:fillRect l="-552" t="-917" r="-44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392937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Cubic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b="0" dirty="0"/>
                  <a:t>When we change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2000" dirty="0"/>
                  <a:t>coefficient, 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E" sz="2000" b="0" dirty="0"/>
                  <a:t> (in green) is narrower</a:t>
                </a:r>
              </a:p>
              <a:p>
                <a:r>
                  <a:rPr lang="en-IE" sz="2000" dirty="0"/>
                  <a:t>Note that the y-intercept is 0 for both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A12C2-DC6F-4E93-BAD2-17BCB63A09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0" t="17829" r="38310" b="14073"/>
          <a:stretch/>
        </p:blipFill>
        <p:spPr>
          <a:xfrm>
            <a:off x="4482384" y="1192264"/>
            <a:ext cx="6975624" cy="53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1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Cubic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b="0" dirty="0"/>
                  <a:t>When we change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2000" dirty="0"/>
                  <a:t>coefficient, 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E" sz="2000" b="0" dirty="0"/>
                  <a:t> (in green) is wider</a:t>
                </a:r>
              </a:p>
              <a:p>
                <a:r>
                  <a:rPr lang="en-IE" sz="2000" dirty="0"/>
                  <a:t>We moved the coefficient towards 0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584D85-4E3D-438E-8ADE-A435784AB5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06" t="7597" r="36003" b="10531"/>
          <a:stretch/>
        </p:blipFill>
        <p:spPr>
          <a:xfrm>
            <a:off x="4482383" y="1286540"/>
            <a:ext cx="6936983" cy="52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Cubic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IE" sz="2000" dirty="0"/>
                  <a:t>When we change the constant value we can see the same effect as with other function types.</a:t>
                </a:r>
              </a:p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b="0" dirty="0"/>
                  <a:t>When we change the constant</a:t>
                </a:r>
                <a:r>
                  <a:rPr lang="en-IE" sz="2000" dirty="0"/>
                  <a:t>, 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IE" sz="2000" b="0" dirty="0"/>
                  <a:t> (in red) </a:t>
                </a:r>
                <a:r>
                  <a:rPr lang="en-IE" sz="2000" dirty="0"/>
                  <a:t>has moved down</a:t>
                </a:r>
              </a:p>
              <a:p>
                <a:r>
                  <a:rPr lang="en-IE" sz="2000" dirty="0"/>
                  <a:t>Y-intercept changes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338" t="-1529" r="-217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F2794-B58A-477A-BA79-5E44CC335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97" t="5737" r="33551" b="10531"/>
          <a:stretch/>
        </p:blipFill>
        <p:spPr>
          <a:xfrm>
            <a:off x="4482384" y="1283768"/>
            <a:ext cx="7305174" cy="521716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DE5FD8-432D-4775-8215-8AEB6406D309}"/>
              </a:ext>
            </a:extLst>
          </p:cNvPr>
          <p:cNvCxnSpPr>
            <a:cxnSpLocks/>
          </p:cNvCxnSpPr>
          <p:nvPr/>
        </p:nvCxnSpPr>
        <p:spPr>
          <a:xfrm>
            <a:off x="7899991" y="2839726"/>
            <a:ext cx="0" cy="210524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19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Cubic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452308"/>
                <a:ext cx="3650278" cy="444054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IE" sz="2000" dirty="0"/>
                  <a:t>When we have the cubic function in this format: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dirty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IE" sz="2000" dirty="0"/>
              </a:p>
              <a:p>
                <a:r>
                  <a:rPr lang="en-IE" sz="2000" dirty="0">
                    <a:latin typeface="Century Gothic" panose="020B0502020202020204" pitchFamily="34" charset="0"/>
                  </a:rPr>
                  <a:t>We see the function changes just as the quadratics did</a:t>
                </a:r>
                <a:endParaRPr lang="en-IE" sz="2000" dirty="0"/>
              </a:p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−6)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/>
                  <a:t>We </a:t>
                </a:r>
                <a:r>
                  <a:rPr lang="en-IE" sz="2000" dirty="0"/>
                  <a:t>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−2)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E" sz="2000" b="0" dirty="0"/>
                  <a:t> (in green) </a:t>
                </a:r>
                <a:r>
                  <a:rPr lang="en-IE" sz="2000" dirty="0"/>
                  <a:t>has moved to the left 4 units</a:t>
                </a:r>
              </a:p>
              <a:p>
                <a:r>
                  <a:rPr lang="en-IE" sz="2000" dirty="0"/>
                  <a:t>X-intercept changes from 6 to 2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452308"/>
                <a:ext cx="3650278" cy="4440545"/>
              </a:xfrm>
              <a:blipFill>
                <a:blip r:embed="rId2"/>
                <a:stretch>
                  <a:fillRect l="-1338" t="-20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C4BB85-C2CD-4E7B-B835-34379FBAE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56" t="13489" r="2690" b="11618"/>
          <a:stretch/>
        </p:blipFill>
        <p:spPr>
          <a:xfrm>
            <a:off x="4561367" y="1452309"/>
            <a:ext cx="7089789" cy="513619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DE5FD8-432D-4775-8215-8AEB6406D309}"/>
              </a:ext>
            </a:extLst>
          </p:cNvPr>
          <p:cNvCxnSpPr>
            <a:cxnSpLocks/>
          </p:cNvCxnSpPr>
          <p:nvPr/>
        </p:nvCxnSpPr>
        <p:spPr>
          <a:xfrm flipH="1">
            <a:off x="6992869" y="3570151"/>
            <a:ext cx="2273348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311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853</TotalTime>
  <Words>526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</vt:lpstr>
      <vt:lpstr>Functions: Key words Recap</vt:lpstr>
      <vt:lpstr>Cubic Functions: Transformations</vt:lpstr>
      <vt:lpstr>Cubic Functions: Transformations</vt:lpstr>
      <vt:lpstr>Cubic Functions: Transformations</vt:lpstr>
      <vt:lpstr>Cubic Functions: Transformations</vt:lpstr>
      <vt:lpstr>Cubic Functions: Transformations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52</cp:revision>
  <dcterms:created xsi:type="dcterms:W3CDTF">2017-08-03T16:22:34Z</dcterms:created>
  <dcterms:modified xsi:type="dcterms:W3CDTF">2017-08-15T11:35:45Z</dcterms:modified>
</cp:coreProperties>
</file>