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8"/>
  </p:notesMasterIdLst>
  <p:sldIdLst>
    <p:sldId id="256" r:id="rId2"/>
    <p:sldId id="271" r:id="rId3"/>
    <p:sldId id="275" r:id="rId4"/>
    <p:sldId id="272" r:id="rId5"/>
    <p:sldId id="276" r:id="rId6"/>
    <p:sldId id="27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61A4E03-2A8B-49C4-8065-07C812BD2C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FA578F-11B6-4ED1-9AB7-A08A8D0918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5810B-1990-47CC-BBB1-973B981CC1CB}" type="datetimeFigureOut">
              <a:rPr lang="en-IE" smtClean="0"/>
              <a:t>15/08/2017</a:t>
            </a:fld>
            <a:endParaRPr lang="en-IE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8AA4E5C-B47D-4D43-9A83-8A2459E6BB6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ED9AB7A-5F8C-4802-BBE7-9C291F0AD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602134-9694-4B12-903C-5D0EFB94791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238A8C-37C9-46CB-9AD1-15A420DB76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06822-F4E0-4A4B-8049-4BFB71C1FBBC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EAD85-5514-4C20-A283-D76FBB237A34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CBD32-2A06-4D6F-AF45-91A90A2A4B08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D418C-8212-448A-A12A-6C7D53A03C09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3D19E-7226-4818-B5AE-6F02AE743027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1A9D9-5A61-40E8-A3F0-A88CAB1460B5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5079-2014-4C41-B5F3-4E9D7AFFEE62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406CB-1493-4E50-945D-087246EDA094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68DFD-6785-4576-A049-36536EA68ABC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9A08F-6A7D-457B-9B9C-221A0B904DF0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379B9-CC5D-453B-A244-7CF59BD5DAD0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7F39D-FEDC-4FA2-A359-759CF4DB5B16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0A10D-2BF7-4EAD-B4DA-CBC4DAB86072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9DB0E-DA68-4F8A-AFA4-13F63A10B32D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A3C3B-3636-4C2F-B162-FEC0DFDE0CC0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AAAD0-38CF-4F21-BB1C-141940E8AC7C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032AC-5348-48AD-83F6-B22BD2A1B01F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CB4ED-9BD7-49A1-9D75-EB9235BD06A9}" type="datetime1">
              <a:rPr lang="en-US" smtClean="0"/>
              <a:t>8/15/2017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Author: Culan O'Meara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8116B-6136-4DA3-8C05-B2F88AA43F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4113" y="977900"/>
            <a:ext cx="8915399" cy="2262781"/>
          </a:xfrm>
        </p:spPr>
        <p:txBody>
          <a:bodyPr>
            <a:normAutofit/>
          </a:bodyPr>
          <a:lstStyle/>
          <a:p>
            <a:r>
              <a:rPr lang="en-IE" dirty="0"/>
              <a:t>LCHL Strand 5 Functions:</a:t>
            </a:r>
            <a:br>
              <a:rPr lang="en-IE" dirty="0"/>
            </a:br>
            <a:endParaRPr lang="en-I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62F7B6-E0FE-4D29-AF8D-60E40308FE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24112" y="3685179"/>
            <a:ext cx="8915399" cy="2323735"/>
          </a:xfrm>
        </p:spPr>
        <p:txBody>
          <a:bodyPr>
            <a:normAutofit/>
          </a:bodyPr>
          <a:lstStyle/>
          <a:p>
            <a:r>
              <a:rPr lang="en-IE" sz="3200" dirty="0"/>
              <a:t>Transformations: Exponential Functions</a:t>
            </a:r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endParaRPr lang="en-IE" sz="1400" dirty="0"/>
          </a:p>
          <a:p>
            <a:r>
              <a:rPr lang="en-IE" sz="1400" dirty="0"/>
              <a:t>Culan O’Meara – Ballinrobe Community School</a:t>
            </a:r>
          </a:p>
        </p:txBody>
      </p:sp>
    </p:spTree>
    <p:extLst>
      <p:ext uri="{BB962C8B-B14F-4D97-AF65-F5344CB8AC3E}">
        <p14:creationId xmlns:p14="http://schemas.microsoft.com/office/powerpoint/2010/main" val="2871970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Rectangle 2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Freeform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8C366D-DE63-4A14-8D40-0F7DD2242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10025864" cy="1259894"/>
          </a:xfrm>
        </p:spPr>
        <p:txBody>
          <a:bodyPr>
            <a:normAutofit/>
          </a:bodyPr>
          <a:lstStyle/>
          <a:p>
            <a:r>
              <a:rPr lang="en-IE" dirty="0"/>
              <a:t>Functions: Key words 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7937E-A6E2-4B0F-9ACB-4CA1F09532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1414130"/>
            <a:ext cx="9855742" cy="4478723"/>
          </a:xfrm>
        </p:spPr>
        <p:txBody>
          <a:bodyPr>
            <a:normAutofit/>
          </a:bodyPr>
          <a:lstStyle/>
          <a:p>
            <a:endParaRPr lang="en-IE" sz="2000" dirty="0"/>
          </a:p>
          <a:p>
            <a:r>
              <a:rPr lang="en-IE" sz="2000" b="1" dirty="0"/>
              <a:t>Variable</a:t>
            </a:r>
            <a:r>
              <a:rPr lang="en-IE" sz="2000" dirty="0"/>
              <a:t>: A symbol(often </a:t>
            </a:r>
            <a:r>
              <a:rPr lang="en-IE" sz="2000" dirty="0" err="1"/>
              <a:t>x,y,z</a:t>
            </a:r>
            <a:r>
              <a:rPr lang="en-IE" sz="2000" dirty="0"/>
              <a:t>) we use to describe a number we don’t know the value of or where value can change</a:t>
            </a:r>
          </a:p>
          <a:p>
            <a:r>
              <a:rPr lang="en-IE" sz="2000" b="1" dirty="0"/>
              <a:t>Constant</a:t>
            </a:r>
            <a:r>
              <a:rPr lang="en-IE" sz="2000" dirty="0"/>
              <a:t>: A number that doesn’t change </a:t>
            </a:r>
            <a:r>
              <a:rPr lang="en-IE" sz="2000" dirty="0" err="1"/>
              <a:t>e.g</a:t>
            </a:r>
            <a:r>
              <a:rPr lang="en-IE" sz="2000" dirty="0"/>
              <a:t> 11, -2, 54. Not attached to any variable.</a:t>
            </a:r>
          </a:p>
          <a:p>
            <a:r>
              <a:rPr lang="en-IE" sz="2000" b="1" dirty="0"/>
              <a:t>Exponent: </a:t>
            </a:r>
            <a:r>
              <a:rPr lang="en-IE" sz="2000" dirty="0"/>
              <a:t>Another word for power or order or index</a:t>
            </a:r>
            <a:endParaRPr lang="en-IE" sz="2000" b="1" dirty="0"/>
          </a:p>
          <a:p>
            <a:r>
              <a:rPr lang="en-IE" sz="2000" b="1" dirty="0"/>
              <a:t>Coefficient</a:t>
            </a:r>
            <a:r>
              <a:rPr lang="en-IE" sz="2000" dirty="0"/>
              <a:t>: this is a number attached to a variable(normally in front) e.g. with the term 2x….2 is the coefficient of x</a:t>
            </a:r>
          </a:p>
          <a:p>
            <a:r>
              <a:rPr lang="en-IE" sz="2000" b="1" dirty="0"/>
              <a:t>Leading Coefficient: </a:t>
            </a:r>
            <a:r>
              <a:rPr lang="en-IE" sz="2000" dirty="0"/>
              <a:t>The coefficient of the highest power</a:t>
            </a:r>
          </a:p>
          <a:p>
            <a:r>
              <a:rPr lang="en-IE" sz="2000" b="1" dirty="0"/>
              <a:t>Y-intercept</a:t>
            </a:r>
            <a:r>
              <a:rPr lang="en-IE" sz="2000" dirty="0"/>
              <a:t>: Where the function crosses y-axis</a:t>
            </a:r>
          </a:p>
          <a:p>
            <a:r>
              <a:rPr lang="en-IE" sz="2000" b="1" dirty="0"/>
              <a:t>X-intercept</a:t>
            </a:r>
            <a:r>
              <a:rPr lang="en-IE" sz="2000" dirty="0"/>
              <a:t>: Where function crosses x-axis…also called a </a:t>
            </a:r>
            <a:r>
              <a:rPr lang="en-IE" sz="2000" b="1" dirty="0"/>
              <a:t>Root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C44F26-1B3F-473B-9BFC-214264FA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20916" y="6135808"/>
            <a:ext cx="761999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Author: Culan O'Meara</a:t>
            </a:r>
          </a:p>
        </p:txBody>
      </p:sp>
    </p:spTree>
    <p:extLst>
      <p:ext uri="{BB962C8B-B14F-4D97-AF65-F5344CB8AC3E}">
        <p14:creationId xmlns:p14="http://schemas.microsoft.com/office/powerpoint/2010/main" val="2978063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Rectangle 2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Freeform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8C366D-DE63-4A14-8D40-0F7DD2242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10025864" cy="1259894"/>
          </a:xfrm>
        </p:spPr>
        <p:txBody>
          <a:bodyPr>
            <a:normAutofit/>
          </a:bodyPr>
          <a:lstStyle/>
          <a:p>
            <a:r>
              <a:rPr lang="en-IE" dirty="0"/>
              <a:t>Exponential Functions: Transformations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67937E-A6E2-4B0F-9ACB-4CA1F09532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9224" y="1905000"/>
                <a:ext cx="11046589" cy="3987853"/>
              </a:xfrm>
            </p:spPr>
            <p:txBody>
              <a:bodyPr>
                <a:normAutofit/>
              </a:bodyPr>
              <a:lstStyle/>
              <a:p>
                <a:r>
                  <a:rPr lang="en-IE" sz="2000" dirty="0"/>
                  <a:t>An exponential function has three parts:</a:t>
                </a:r>
              </a:p>
              <a:p>
                <a:pPr lvl="1"/>
                <a:r>
                  <a:rPr lang="en-IE" sz="1800" dirty="0">
                    <a:solidFill>
                      <a:srgbClr val="FF0000"/>
                    </a:solidFill>
                  </a:rPr>
                  <a:t>  </a:t>
                </a:r>
                <a:r>
                  <a:rPr lang="en-IE" sz="1800" dirty="0">
                    <a:solidFill>
                      <a:schemeClr val="accent5">
                        <a:lumMod val="50000"/>
                      </a:schemeClr>
                    </a:solidFill>
                  </a:rPr>
                  <a:t>Coefficient</a:t>
                </a:r>
                <a:r>
                  <a:rPr lang="en-IE" sz="1800" dirty="0">
                    <a:solidFill>
                      <a:srgbClr val="FF0000"/>
                    </a:solidFill>
                  </a:rPr>
                  <a:t>         Base</a:t>
                </a:r>
                <a:r>
                  <a:rPr lang="en-IE" sz="1800" dirty="0"/>
                  <a:t> 		</a:t>
                </a:r>
                <a:r>
                  <a:rPr lang="en-IE" sz="1800" dirty="0">
                    <a:solidFill>
                      <a:srgbClr val="0070C0"/>
                    </a:solidFill>
                  </a:rPr>
                  <a:t>Exponent</a:t>
                </a:r>
              </a:p>
              <a:p>
                <a:pPr lvl="1"/>
                <a:endParaRPr lang="en-IE" sz="18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sz="40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IE" sz="4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E" sz="4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IE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E" sz="4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E" sz="4000" b="0" i="1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IE" sz="4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IE" sz="4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IE" sz="4000" b="0" dirty="0"/>
              </a:p>
              <a:p>
                <a:pPr lvl="1"/>
                <a:endParaRPr lang="en-IE" sz="2000" dirty="0"/>
              </a:p>
              <a:p>
                <a:r>
                  <a:rPr lang="en-IE" sz="2000" dirty="0"/>
                  <a:t>With Exponential functions, like with linear, quadratic and cubic, altering the values will change the properties of the graph in a specific way.</a:t>
                </a:r>
              </a:p>
              <a:p>
                <a:endParaRPr lang="en-IE" sz="1800" b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67937E-A6E2-4B0F-9ACB-4CA1F09532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9224" y="1905000"/>
                <a:ext cx="11046589" cy="3987853"/>
              </a:xfrm>
              <a:blipFill>
                <a:blip r:embed="rId2"/>
                <a:stretch>
                  <a:fillRect l="-552" t="-917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C44F26-1B3F-473B-9BFC-214264FA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20916" y="6135808"/>
            <a:ext cx="761999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Author: Culan O'Meara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FD5FB22-5400-442B-8C47-C6FB0C1AE241}"/>
              </a:ext>
            </a:extLst>
          </p:cNvPr>
          <p:cNvCxnSpPr>
            <a:cxnSpLocks/>
          </p:cNvCxnSpPr>
          <p:nvPr/>
        </p:nvCxnSpPr>
        <p:spPr>
          <a:xfrm>
            <a:off x="2489862" y="2702379"/>
            <a:ext cx="393405" cy="55118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25FE122-30DF-4771-BDEB-8F8283C4A7BD}"/>
              </a:ext>
            </a:extLst>
          </p:cNvPr>
          <p:cNvCxnSpPr>
            <a:cxnSpLocks/>
          </p:cNvCxnSpPr>
          <p:nvPr/>
        </p:nvCxnSpPr>
        <p:spPr>
          <a:xfrm flipH="1">
            <a:off x="3276671" y="2665318"/>
            <a:ext cx="348961" cy="4412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885EF39-8A61-4C84-9A56-1780FBF5A026}"/>
              </a:ext>
            </a:extLst>
          </p:cNvPr>
          <p:cNvCxnSpPr>
            <a:cxnSpLocks/>
          </p:cNvCxnSpPr>
          <p:nvPr/>
        </p:nvCxnSpPr>
        <p:spPr>
          <a:xfrm flipH="1">
            <a:off x="3795823" y="2665318"/>
            <a:ext cx="947929" cy="49957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373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Rectangle 2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Freeform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8C366D-DE63-4A14-8D40-0F7DD2242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3" y="645106"/>
            <a:ext cx="8430981" cy="1259894"/>
          </a:xfrm>
        </p:spPr>
        <p:txBody>
          <a:bodyPr>
            <a:normAutofit/>
          </a:bodyPr>
          <a:lstStyle/>
          <a:p>
            <a:r>
              <a:rPr lang="en-IE" dirty="0"/>
              <a:t>Exponential Functions: Transformations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67937E-A6E2-4B0F-9ACB-4CA1F09532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9225" y="1905000"/>
                <a:ext cx="3650278" cy="3987853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IE" sz="2000" dirty="0"/>
                  <a:t>With the example shown, the original function(in blue)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E" sz="2000" b="0" i="0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I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E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IE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IE" sz="2000" i="1" dirty="0">
                    <a:latin typeface="Cambria Math" panose="02040503050406030204" pitchFamily="18" charset="0"/>
                  </a:rPr>
                  <a:t>.</a:t>
                </a:r>
              </a:p>
              <a:p>
                <a:r>
                  <a:rPr lang="en-IE" sz="2000" dirty="0">
                    <a:latin typeface="Century Gothic" panose="020B0502020202020204" pitchFamily="34" charset="0"/>
                  </a:rPr>
                  <a:t>This can also be written as </a:t>
                </a:r>
                <a14:m>
                  <m:oMath xmlns:m="http://schemas.openxmlformats.org/officeDocument/2006/math">
                    <m:r>
                      <a:rPr lang="en-IE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1.</m:t>
                        </m:r>
                        <m:r>
                          <a:rPr lang="en-IE" sz="20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E" sz="20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en-IE" sz="2000" dirty="0">
                  <a:latin typeface="Century Gothic" panose="020B0502020202020204" pitchFamily="34" charset="0"/>
                </a:endParaRPr>
              </a:p>
              <a:p>
                <a:r>
                  <a:rPr lang="en-IE" sz="2000" b="0" dirty="0"/>
                  <a:t>When we change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IE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IE" sz="2000" dirty="0"/>
                  <a:t>coefficient, we can see that the new function</a:t>
                </a:r>
                <a14:m>
                  <m:oMath xmlns:m="http://schemas.openxmlformats.org/officeDocument/2006/math">
                    <m:r>
                      <a:rPr lang="en-IE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IE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IE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IE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IE" sz="2000" b="0" i="1" smtClean="0">
                        <a:latin typeface="Cambria Math" panose="02040503050406030204" pitchFamily="18" charset="0"/>
                      </a:rPr>
                      <m:t>3.</m:t>
                    </m:r>
                    <m:sSup>
                      <m:sSupPr>
                        <m:ctrlPr>
                          <a:rPr lang="en-I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IE" sz="2000" b="0" dirty="0"/>
                  <a:t> (in </a:t>
                </a:r>
                <a:r>
                  <a:rPr lang="en-IE" sz="2000" dirty="0"/>
                  <a:t>red</a:t>
                </a:r>
                <a:r>
                  <a:rPr lang="en-IE" sz="2000" b="0" dirty="0"/>
                  <a:t>) has steepened</a:t>
                </a:r>
              </a:p>
              <a:p>
                <a:r>
                  <a:rPr lang="en-IE" sz="2000" dirty="0"/>
                  <a:t>Note that with exponential functions, the y-intercept is determined by the value of the coefficient</a:t>
                </a:r>
              </a:p>
              <a:p>
                <a:r>
                  <a:rPr lang="en-IE" sz="2000" b="0" dirty="0"/>
                  <a:t>However, as we see on next slide, adding in a constant will alter y-intercept further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67937E-A6E2-4B0F-9ACB-4CA1F09532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9225" y="1905000"/>
                <a:ext cx="3650278" cy="3987853"/>
              </a:xfrm>
              <a:blipFill>
                <a:blip r:embed="rId2"/>
                <a:stretch>
                  <a:fillRect l="-836" t="-1835" r="-334" b="-15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C44F26-1B3F-473B-9BFC-214264FA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20916" y="6135808"/>
            <a:ext cx="761999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Author: Culan O'Meara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6664CA-C7EC-42D5-8B86-5761ECD322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48" t="12953" r="41295" b="10530"/>
          <a:stretch/>
        </p:blipFill>
        <p:spPr>
          <a:xfrm>
            <a:off x="4449058" y="1253400"/>
            <a:ext cx="7255261" cy="524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817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Rectangle 2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Freeform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8C366D-DE63-4A14-8D40-0F7DD2242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3" y="645106"/>
            <a:ext cx="8430981" cy="1259894"/>
          </a:xfrm>
        </p:spPr>
        <p:txBody>
          <a:bodyPr>
            <a:normAutofit/>
          </a:bodyPr>
          <a:lstStyle/>
          <a:p>
            <a:r>
              <a:rPr lang="en-IE" dirty="0"/>
              <a:t>Exponential Functions: Transformations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67937E-A6E2-4B0F-9ACB-4CA1F09532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9225" y="1905000"/>
                <a:ext cx="3650278" cy="3987853"/>
              </a:xfrm>
            </p:spPr>
            <p:txBody>
              <a:bodyPr>
                <a:normAutofit/>
              </a:bodyPr>
              <a:lstStyle/>
              <a:p>
                <a:r>
                  <a:rPr lang="en-IE" sz="2000" dirty="0"/>
                  <a:t>With the example shown, the original function(in blue)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E" sz="2000" b="0" i="0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I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E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IE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IE" sz="2000" i="1" dirty="0">
                    <a:latin typeface="Cambria Math" panose="02040503050406030204" pitchFamily="18" charset="0"/>
                  </a:rPr>
                  <a:t>.</a:t>
                </a:r>
              </a:p>
              <a:p>
                <a:r>
                  <a:rPr lang="en-IE" sz="2000" dirty="0">
                    <a:latin typeface="Century Gothic" panose="020B0502020202020204" pitchFamily="34" charset="0"/>
                  </a:rPr>
                  <a:t>This can also be written as </a:t>
                </a:r>
                <a14:m>
                  <m:oMath xmlns:m="http://schemas.openxmlformats.org/officeDocument/2006/math">
                    <m:r>
                      <a:rPr lang="en-IE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1.</m:t>
                        </m:r>
                        <m:r>
                          <a:rPr lang="en-IE" sz="20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E" sz="2000" i="1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endParaRPr lang="en-IE" sz="2000" dirty="0">
                  <a:latin typeface="Century Gothic" panose="020B0502020202020204" pitchFamily="34" charset="0"/>
                </a:endParaRPr>
              </a:p>
              <a:p>
                <a:r>
                  <a:rPr lang="en-IE" sz="2000" b="0" dirty="0"/>
                  <a:t>When we change the constant(from 0)</a:t>
                </a:r>
                <a:r>
                  <a:rPr lang="en-IE" sz="2000" dirty="0"/>
                  <a:t>, we can see that the new function</a:t>
                </a:r>
                <a14:m>
                  <m:oMath xmlns:m="http://schemas.openxmlformats.org/officeDocument/2006/math">
                    <m:r>
                      <a:rPr lang="en-IE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IE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IE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IE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IE" sz="2000" b="0" i="1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en-IE" sz="2000" b="0" dirty="0"/>
                  <a:t> (in </a:t>
                </a:r>
                <a:r>
                  <a:rPr lang="en-IE" sz="2000" dirty="0"/>
                  <a:t>green</a:t>
                </a:r>
                <a:r>
                  <a:rPr lang="en-IE" sz="2000" b="0" dirty="0"/>
                  <a:t>) has moved up 3 units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67937E-A6E2-4B0F-9ACB-4CA1F09532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9225" y="1905000"/>
                <a:ext cx="3650278" cy="3987853"/>
              </a:xfrm>
              <a:blipFill>
                <a:blip r:embed="rId2"/>
                <a:stretch>
                  <a:fillRect l="-1672" t="-917" r="-351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C44F26-1B3F-473B-9BFC-214264FA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20916" y="6135808"/>
            <a:ext cx="761999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Author: Culan O'Meara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2A1D0F-494E-4E53-97C9-BE07063990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523" t="7286" r="37185" b="11618"/>
          <a:stretch/>
        </p:blipFill>
        <p:spPr>
          <a:xfrm>
            <a:off x="4864713" y="1658679"/>
            <a:ext cx="6884264" cy="484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014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" name="Rectangle 2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Freeform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8C366D-DE63-4A14-8D40-0F7DD2242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3" y="645106"/>
            <a:ext cx="8430981" cy="1259894"/>
          </a:xfrm>
        </p:spPr>
        <p:txBody>
          <a:bodyPr>
            <a:normAutofit/>
          </a:bodyPr>
          <a:lstStyle/>
          <a:p>
            <a:r>
              <a:rPr lang="en-IE" dirty="0"/>
              <a:t>Exponential Functions: Transformations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67937E-A6E2-4B0F-9ACB-4CA1F09532B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9225" y="1905000"/>
                <a:ext cx="3650278" cy="398785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IE" sz="2000" dirty="0"/>
                  <a:t>With the example shown, the original function(in blue)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IE" sz="2000" b="0" i="0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I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E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IE" sz="20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IE" sz="2000" i="1" dirty="0">
                    <a:latin typeface="Cambria Math" panose="02040503050406030204" pitchFamily="18" charset="0"/>
                  </a:rPr>
                  <a:t>.</a:t>
                </a:r>
              </a:p>
              <a:p>
                <a:r>
                  <a:rPr lang="en-IE" sz="2000" b="0" dirty="0"/>
                  <a:t>When we change the exponent, </a:t>
                </a:r>
                <a:r>
                  <a:rPr lang="en-IE" sz="2000" dirty="0"/>
                  <a:t>we can see that the new function</a:t>
                </a:r>
                <a14:m>
                  <m:oMath xmlns:m="http://schemas.openxmlformats.org/officeDocument/2006/math">
                    <m:r>
                      <a:rPr lang="en-IE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IE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IE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IE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I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sup>
                    </m:sSup>
                  </m:oMath>
                </a14:m>
                <a:r>
                  <a:rPr lang="en-IE" sz="2000" b="0" dirty="0"/>
                  <a:t> (in </a:t>
                </a:r>
                <a:r>
                  <a:rPr lang="en-IE" sz="2000" dirty="0"/>
                  <a:t>pink</a:t>
                </a:r>
                <a:r>
                  <a:rPr lang="en-IE" sz="2000" b="0" dirty="0"/>
                  <a:t>) has steepened</a:t>
                </a:r>
              </a:p>
              <a:p>
                <a:r>
                  <a:rPr lang="en-IE" sz="2000" dirty="0"/>
                  <a:t>The y-intercept has changed to 4</a:t>
                </a:r>
              </a:p>
              <a:p>
                <a:r>
                  <a:rPr lang="en-IE" sz="2000" b="0" dirty="0"/>
                  <a:t>This change </a:t>
                </a:r>
                <a:r>
                  <a:rPr lang="en-IE" sz="2000" dirty="0"/>
                  <a:t>gives same result as changing the coefficient to 4 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IE" sz="20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I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E" sz="2000" dirty="0"/>
                  <a:t> due to Law 1 of Indices</a:t>
                </a:r>
                <a:endParaRPr lang="en-IE" sz="2000" b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667937E-A6E2-4B0F-9ACB-4CA1F09532B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9225" y="1905000"/>
                <a:ext cx="3650278" cy="3987853"/>
              </a:xfrm>
              <a:blipFill>
                <a:blip r:embed="rId2"/>
                <a:stretch>
                  <a:fillRect l="-1338" t="-2294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C44F26-1B3F-473B-9BFC-214264FA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20916" y="6135808"/>
            <a:ext cx="761999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Author: Culan O'Meara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9B8E2D-7CD5-495B-A7DF-B89B08FB08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0" t="11628" r="41707" b="15737"/>
          <a:stretch/>
        </p:blipFill>
        <p:spPr>
          <a:xfrm>
            <a:off x="4332795" y="1501456"/>
            <a:ext cx="7373652" cy="498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17206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909</TotalTime>
  <Words>393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Century Gothic</vt:lpstr>
      <vt:lpstr>Wingdings 3</vt:lpstr>
      <vt:lpstr>Wisp</vt:lpstr>
      <vt:lpstr>LCHL Strand 5 Functions: </vt:lpstr>
      <vt:lpstr>Functions: Key words Recap</vt:lpstr>
      <vt:lpstr>Exponential Functions: Transformations</vt:lpstr>
      <vt:lpstr>Exponential Functions: Transformations</vt:lpstr>
      <vt:lpstr>Exponential Functions: Transformations</vt:lpstr>
      <vt:lpstr>Exponential Functions: Transformations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Functions: Stationary Points</dc:title>
  <dc:creator>Culan OMeara</dc:creator>
  <cp:lastModifiedBy>Culan OMeara</cp:lastModifiedBy>
  <cp:revision>56</cp:revision>
  <dcterms:created xsi:type="dcterms:W3CDTF">2017-08-03T16:22:34Z</dcterms:created>
  <dcterms:modified xsi:type="dcterms:W3CDTF">2017-08-15T13:30:06Z</dcterms:modified>
</cp:coreProperties>
</file>