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9" r:id="rId1"/>
  </p:sldMasterIdLst>
  <p:handoutMasterIdLst>
    <p:handoutMasterId r:id="rId9"/>
  </p:handoutMasterIdLst>
  <p:sldIdLst>
    <p:sldId id="258" r:id="rId2"/>
    <p:sldId id="257" r:id="rId3"/>
    <p:sldId id="262" r:id="rId4"/>
    <p:sldId id="273" r:id="rId5"/>
    <p:sldId id="267" r:id="rId6"/>
    <p:sldId id="274" r:id="rId7"/>
    <p:sldId id="275" r:id="rId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6" frameSlides="1"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47" d="100"/>
          <a:sy n="47" d="100"/>
        </p:scale>
        <p:origin x="-227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handoutMaster" Target="handoutMasters/handoutMaster1.xml"/><Relationship Id="rId10" Type="http://schemas.openxmlformats.org/officeDocument/2006/relationships/printerSettings" Target="printerSettings/printerSettings1.bin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503CEE-A849-0C4E-8553-2A3FE0592E5E}" type="datetimeFigureOut">
              <a:rPr lang="en-US" smtClean="0"/>
              <a:t>15/08/2017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6A7D1EC-4806-BA4F-8DB1-7F2D3B8250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357438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ga-IE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ga-IE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96FDD-3B9F-2845-9571-B7BC065147B6}" type="datetimeFigureOut">
              <a:rPr lang="en-US" smtClean="0"/>
              <a:t>15/08/2017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FC63B3-D7CB-FD4C-BD0E-9FAF243AB2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20106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ga-I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ga-IE" smtClean="0"/>
              <a:t>Click to edit Master text styles</a:t>
            </a:r>
          </a:p>
          <a:p>
            <a:pPr lvl="1"/>
            <a:r>
              <a:rPr lang="ga-IE" smtClean="0"/>
              <a:t>Second level</a:t>
            </a:r>
          </a:p>
          <a:p>
            <a:pPr lvl="2"/>
            <a:r>
              <a:rPr lang="ga-IE" smtClean="0"/>
              <a:t>Third level</a:t>
            </a:r>
          </a:p>
          <a:p>
            <a:pPr lvl="3"/>
            <a:r>
              <a:rPr lang="ga-IE" smtClean="0"/>
              <a:t>Fourth level</a:t>
            </a:r>
          </a:p>
          <a:p>
            <a:pPr lvl="4"/>
            <a:r>
              <a:rPr lang="ga-I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96FDD-3B9F-2845-9571-B7BC065147B6}" type="datetimeFigureOut">
              <a:rPr lang="en-US" smtClean="0"/>
              <a:t>15/08/2017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FC63B3-D7CB-FD4C-BD0E-9FAF243AB2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15034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ga-I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ga-IE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96FDD-3B9F-2845-9571-B7BC065147B6}" type="datetimeFigureOut">
              <a:rPr lang="en-US" smtClean="0"/>
              <a:t>15/08/2017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FC63B3-D7CB-FD4C-BD0E-9FAF243AB2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3842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ga-I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ga-IE" smtClean="0"/>
              <a:t>Click to edit Master text styles</a:t>
            </a:r>
          </a:p>
          <a:p>
            <a:pPr lvl="1"/>
            <a:r>
              <a:rPr lang="ga-IE" smtClean="0"/>
              <a:t>Second level</a:t>
            </a:r>
          </a:p>
          <a:p>
            <a:pPr lvl="2"/>
            <a:r>
              <a:rPr lang="ga-IE" smtClean="0"/>
              <a:t>Third level</a:t>
            </a:r>
          </a:p>
          <a:p>
            <a:pPr lvl="3"/>
            <a:r>
              <a:rPr lang="ga-IE" smtClean="0"/>
              <a:t>Fourth level</a:t>
            </a:r>
          </a:p>
          <a:p>
            <a:pPr lvl="4"/>
            <a:r>
              <a:rPr lang="ga-IE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ga-IE" smtClean="0"/>
              <a:t>Click to edit Master text styles</a:t>
            </a:r>
          </a:p>
          <a:p>
            <a:pPr lvl="1"/>
            <a:r>
              <a:rPr lang="ga-IE" smtClean="0"/>
              <a:t>Second level</a:t>
            </a:r>
          </a:p>
          <a:p>
            <a:pPr lvl="2"/>
            <a:r>
              <a:rPr lang="ga-IE" smtClean="0"/>
              <a:t>Third level</a:t>
            </a:r>
          </a:p>
          <a:p>
            <a:pPr lvl="3"/>
            <a:r>
              <a:rPr lang="ga-IE" smtClean="0"/>
              <a:t>Fourth level</a:t>
            </a:r>
          </a:p>
          <a:p>
            <a:pPr lvl="4"/>
            <a:r>
              <a:rPr lang="ga-IE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96FDD-3B9F-2845-9571-B7BC065147B6}" type="datetimeFigureOut">
              <a:rPr lang="en-US" smtClean="0"/>
              <a:t>15/08/2017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FC63B3-D7CB-FD4C-BD0E-9FAF243AB2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34723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ga-I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ga-IE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ga-IE" smtClean="0"/>
              <a:t>Click to edit Master text styles</a:t>
            </a:r>
          </a:p>
          <a:p>
            <a:pPr lvl="1"/>
            <a:r>
              <a:rPr lang="ga-IE" smtClean="0"/>
              <a:t>Second level</a:t>
            </a:r>
          </a:p>
          <a:p>
            <a:pPr lvl="2"/>
            <a:r>
              <a:rPr lang="ga-IE" smtClean="0"/>
              <a:t>Third level</a:t>
            </a:r>
          </a:p>
          <a:p>
            <a:pPr lvl="3"/>
            <a:r>
              <a:rPr lang="ga-IE" smtClean="0"/>
              <a:t>Fourth level</a:t>
            </a:r>
          </a:p>
          <a:p>
            <a:pPr lvl="4"/>
            <a:r>
              <a:rPr lang="ga-IE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ga-IE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ga-IE" smtClean="0"/>
              <a:t>Click to edit Master text styles</a:t>
            </a:r>
          </a:p>
          <a:p>
            <a:pPr lvl="1"/>
            <a:r>
              <a:rPr lang="ga-IE" smtClean="0"/>
              <a:t>Second level</a:t>
            </a:r>
          </a:p>
          <a:p>
            <a:pPr lvl="2"/>
            <a:r>
              <a:rPr lang="ga-IE" smtClean="0"/>
              <a:t>Third level</a:t>
            </a:r>
          </a:p>
          <a:p>
            <a:pPr lvl="3"/>
            <a:r>
              <a:rPr lang="ga-IE" smtClean="0"/>
              <a:t>Fourth level</a:t>
            </a:r>
          </a:p>
          <a:p>
            <a:pPr lvl="4"/>
            <a:r>
              <a:rPr lang="ga-IE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96FDD-3B9F-2845-9571-B7BC065147B6}" type="datetimeFigureOut">
              <a:rPr lang="en-US" smtClean="0"/>
              <a:t>15/08/2017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FC63B3-D7CB-FD4C-BD0E-9FAF243AB2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94038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ga-IE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96FDD-3B9F-2845-9571-B7BC065147B6}" type="datetimeFigureOut">
              <a:rPr lang="en-US" smtClean="0"/>
              <a:t>15/08/2017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FC63B3-D7CB-FD4C-BD0E-9FAF243AB2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79636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96FDD-3B9F-2845-9571-B7BC065147B6}" type="datetimeFigureOut">
              <a:rPr lang="en-US" smtClean="0"/>
              <a:t>15/08/2017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FC63B3-D7CB-FD4C-BD0E-9FAF243AB2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44884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ga-I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ga-IE" smtClean="0"/>
              <a:t>Click to edit Master text styles</a:t>
            </a:r>
          </a:p>
          <a:p>
            <a:pPr lvl="1"/>
            <a:r>
              <a:rPr lang="ga-IE" smtClean="0"/>
              <a:t>Second level</a:t>
            </a:r>
          </a:p>
          <a:p>
            <a:pPr lvl="2"/>
            <a:r>
              <a:rPr lang="ga-IE" smtClean="0"/>
              <a:t>Third level</a:t>
            </a:r>
          </a:p>
          <a:p>
            <a:pPr lvl="3"/>
            <a:r>
              <a:rPr lang="ga-IE" smtClean="0"/>
              <a:t>Fourth level</a:t>
            </a:r>
          </a:p>
          <a:p>
            <a:pPr lvl="4"/>
            <a:r>
              <a:rPr lang="ga-IE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ga-I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96FDD-3B9F-2845-9571-B7BC065147B6}" type="datetimeFigureOut">
              <a:rPr lang="en-US" smtClean="0"/>
              <a:t>15/08/2017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FC63B3-D7CB-FD4C-BD0E-9FAF243AB2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79920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ga-IE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ga-I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96FDD-3B9F-2845-9571-B7BC065147B6}" type="datetimeFigureOut">
              <a:rPr lang="en-US" smtClean="0"/>
              <a:t>15/08/2017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FC63B3-D7CB-FD4C-BD0E-9FAF243AB2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61843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ga-I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ga-IE" smtClean="0"/>
              <a:t>Click to edit Master text styles</a:t>
            </a:r>
          </a:p>
          <a:p>
            <a:pPr lvl="1"/>
            <a:r>
              <a:rPr lang="ga-IE" smtClean="0"/>
              <a:t>Second level</a:t>
            </a:r>
          </a:p>
          <a:p>
            <a:pPr lvl="2"/>
            <a:r>
              <a:rPr lang="ga-IE" smtClean="0"/>
              <a:t>Third level</a:t>
            </a:r>
          </a:p>
          <a:p>
            <a:pPr lvl="3"/>
            <a:r>
              <a:rPr lang="ga-IE" smtClean="0"/>
              <a:t>Fourth level</a:t>
            </a:r>
          </a:p>
          <a:p>
            <a:pPr lvl="4"/>
            <a:r>
              <a:rPr lang="ga-I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96FDD-3B9F-2845-9571-B7BC065147B6}" type="datetimeFigureOut">
              <a:rPr lang="en-US" smtClean="0"/>
              <a:t>15/08/2017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FC63B3-D7CB-FD4C-BD0E-9FAF243AB2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38785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ga-I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ga-IE" smtClean="0"/>
              <a:t>Click to edit Master text styles</a:t>
            </a:r>
          </a:p>
          <a:p>
            <a:pPr lvl="1"/>
            <a:r>
              <a:rPr lang="ga-IE" smtClean="0"/>
              <a:t>Second level</a:t>
            </a:r>
          </a:p>
          <a:p>
            <a:pPr lvl="2"/>
            <a:r>
              <a:rPr lang="ga-IE" smtClean="0"/>
              <a:t>Third level</a:t>
            </a:r>
          </a:p>
          <a:p>
            <a:pPr lvl="3"/>
            <a:r>
              <a:rPr lang="ga-IE" smtClean="0"/>
              <a:t>Fourth level</a:t>
            </a:r>
          </a:p>
          <a:p>
            <a:pPr lvl="4"/>
            <a:r>
              <a:rPr lang="ga-I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96FDD-3B9F-2845-9571-B7BC065147B6}" type="datetimeFigureOut">
              <a:rPr lang="en-US" smtClean="0"/>
              <a:t>15/08/2017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FC63B3-D7CB-FD4C-BD0E-9FAF243AB2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65723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ga-I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ga-IE" smtClean="0"/>
              <a:t>Click to edit Master text styles</a:t>
            </a:r>
          </a:p>
          <a:p>
            <a:pPr lvl="1"/>
            <a:r>
              <a:rPr lang="ga-IE" smtClean="0"/>
              <a:t>Second level</a:t>
            </a:r>
          </a:p>
          <a:p>
            <a:pPr lvl="2"/>
            <a:r>
              <a:rPr lang="ga-IE" smtClean="0"/>
              <a:t>Third level</a:t>
            </a:r>
          </a:p>
          <a:p>
            <a:pPr lvl="3"/>
            <a:r>
              <a:rPr lang="ga-IE" smtClean="0"/>
              <a:t>Fourth level</a:t>
            </a:r>
          </a:p>
          <a:p>
            <a:pPr lvl="4"/>
            <a:r>
              <a:rPr lang="ga-I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B96FDD-3B9F-2845-9571-B7BC065147B6}" type="datetimeFigureOut">
              <a:rPr lang="en-US" smtClean="0"/>
              <a:t>15/08/2017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FC63B3-D7CB-FD4C-BD0E-9FAF243AB2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94554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  <p:sldLayoutId id="2147483699" r:id="rId10"/>
    <p:sldLayoutId id="2147483700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.jp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5.jp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hyperlink" Target="http://www.youtube.com/watch?v=rEWaqUVac3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sz="7200" dirty="0" smtClean="0">
                <a:cs typeface="American Typewriter"/>
              </a:rPr>
              <a:t>Vision and Viewpoint</a:t>
            </a:r>
            <a:br>
              <a:rPr lang="en-US" sz="7200" dirty="0" smtClean="0">
                <a:cs typeface="American Typewriter"/>
              </a:rPr>
            </a:br>
            <a:endParaRPr lang="en-US" sz="7200" dirty="0">
              <a:cs typeface="American Typewriter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>
                <a:latin typeface="American Typewriter"/>
                <a:cs typeface="American Typewriter"/>
              </a:rPr>
              <a:t>Casablanca</a:t>
            </a:r>
            <a:endParaRPr lang="en-US" sz="3200" dirty="0">
              <a:latin typeface="American Typewriter"/>
              <a:cs typeface="American Typewriter"/>
            </a:endParaRPr>
          </a:p>
        </p:txBody>
      </p:sp>
    </p:spTree>
    <p:extLst>
      <p:ext uri="{BB962C8B-B14F-4D97-AF65-F5344CB8AC3E}">
        <p14:creationId xmlns:p14="http://schemas.microsoft.com/office/powerpoint/2010/main" val="23667063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American Typewriter"/>
                <a:cs typeface="American Typewriter"/>
              </a:rPr>
              <a:t>Casablanca - </a:t>
            </a:r>
            <a:r>
              <a:rPr lang="en-US" dirty="0" smtClean="0"/>
              <a:t>Beginning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Bleak opening – a city of despair</a:t>
            </a:r>
          </a:p>
          <a:p>
            <a:r>
              <a:rPr lang="en-US" dirty="0" smtClean="0"/>
              <a:t>Refugees are t</a:t>
            </a:r>
            <a:r>
              <a:rPr lang="en-US" dirty="0" smtClean="0"/>
              <a:t>rapped </a:t>
            </a:r>
            <a:r>
              <a:rPr lang="en-US" dirty="0" smtClean="0"/>
              <a:t>in Casablanca – rounded up in the street – shot while escaping </a:t>
            </a:r>
            <a:r>
              <a:rPr lang="en-US" dirty="0" err="1" smtClean="0"/>
              <a:t>etc</a:t>
            </a:r>
            <a:endParaRPr lang="en-US" dirty="0" smtClean="0"/>
          </a:p>
          <a:p>
            <a:r>
              <a:rPr lang="en-US" dirty="0" smtClean="0"/>
              <a:t>Rick is also trapped – trapped in the past</a:t>
            </a:r>
          </a:p>
          <a:p>
            <a:r>
              <a:rPr lang="en-US" dirty="0" smtClean="0"/>
              <a:t>Isolated – won’t drink with the customers – will stick his neck out for no-one – </a:t>
            </a:r>
          </a:p>
          <a:p>
            <a:r>
              <a:rPr lang="en-US" dirty="0" smtClean="0"/>
              <a:t>Describes himself as a drunkard</a:t>
            </a:r>
          </a:p>
          <a:p>
            <a:r>
              <a:rPr lang="en-US" dirty="0" smtClean="0"/>
              <a:t>Alone </a:t>
            </a:r>
          </a:p>
          <a:p>
            <a:r>
              <a:rPr lang="en-US" dirty="0" smtClean="0"/>
              <a:t>Bitter</a:t>
            </a:r>
          </a:p>
          <a:p>
            <a:pPr marL="0" indent="0">
              <a:buNone/>
            </a:pPr>
            <a:endParaRPr lang="en-US" dirty="0" smtClean="0"/>
          </a:p>
          <a:p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2348706"/>
            <a:ext cx="4038600" cy="3028950"/>
          </a:xfrm>
        </p:spPr>
      </p:pic>
    </p:spTree>
    <p:extLst>
      <p:ext uri="{BB962C8B-B14F-4D97-AF65-F5344CB8AC3E}">
        <p14:creationId xmlns:p14="http://schemas.microsoft.com/office/powerpoint/2010/main" val="30711241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American Typewriter"/>
                <a:cs typeface="American Typewriter"/>
              </a:rPr>
              <a:t>Casablanca - </a:t>
            </a:r>
            <a:r>
              <a:rPr lang="en-US" dirty="0" smtClean="0"/>
              <a:t>Crisis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We learn that Rick wasn’t always like this</a:t>
            </a:r>
          </a:p>
          <a:p>
            <a:r>
              <a:rPr lang="en-US" dirty="0" smtClean="0"/>
              <a:t>Paris flashback shows the real Rick – in love, romantic, carefree</a:t>
            </a:r>
          </a:p>
          <a:p>
            <a:r>
              <a:rPr lang="en-US" dirty="0" smtClean="0"/>
              <a:t>Embittered when </a:t>
            </a:r>
            <a:r>
              <a:rPr lang="en-US" dirty="0" err="1" smtClean="0"/>
              <a:t>Ilsa</a:t>
            </a:r>
            <a:r>
              <a:rPr lang="en-US" dirty="0" smtClean="0"/>
              <a:t> leaves him</a:t>
            </a:r>
          </a:p>
          <a:p>
            <a:r>
              <a:rPr lang="en-US" dirty="0" smtClean="0"/>
              <a:t>Hurt in the past – sees no future</a:t>
            </a:r>
          </a:p>
          <a:p>
            <a:r>
              <a:rPr lang="en-US" dirty="0" err="1" smtClean="0"/>
              <a:t>Ilsa</a:t>
            </a:r>
            <a:r>
              <a:rPr lang="en-US" dirty="0" smtClean="0"/>
              <a:t> returns – challenges him to let go off the past</a:t>
            </a:r>
          </a:p>
          <a:p>
            <a:r>
              <a:rPr lang="en-US" dirty="0" smtClean="0"/>
              <a:t>He refuses –  goes deeper into darkness</a:t>
            </a:r>
          </a:p>
          <a:p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2342343"/>
            <a:ext cx="4038600" cy="3041676"/>
          </a:xfrm>
        </p:spPr>
      </p:pic>
    </p:spTree>
    <p:extLst>
      <p:ext uri="{BB962C8B-B14F-4D97-AF65-F5344CB8AC3E}">
        <p14:creationId xmlns:p14="http://schemas.microsoft.com/office/powerpoint/2010/main" val="267055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Casablanca - Hope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Small signs that Rick has found his true self</a:t>
            </a:r>
          </a:p>
          <a:p>
            <a:r>
              <a:rPr lang="en-US" dirty="0" smtClean="0"/>
              <a:t>Rescues the young Bulgarian woman from Renault</a:t>
            </a:r>
          </a:p>
          <a:p>
            <a:r>
              <a:rPr lang="en-US" dirty="0" smtClean="0"/>
              <a:t>Allows the band to join the singing of La Marseilles and suffers the consequences</a:t>
            </a:r>
          </a:p>
          <a:p>
            <a:r>
              <a:rPr lang="en-US" dirty="0" smtClean="0"/>
              <a:t>Declares his love for </a:t>
            </a:r>
            <a:r>
              <a:rPr lang="en-US" dirty="0" err="1" smtClean="0"/>
              <a:t>Ilsa</a:t>
            </a:r>
            <a:r>
              <a:rPr lang="en-US" dirty="0" smtClean="0"/>
              <a:t> and assures her he will help Lazlo escape</a:t>
            </a:r>
            <a:endParaRPr lang="en-US" dirty="0"/>
          </a:p>
        </p:txBody>
      </p:sp>
      <p:pic>
        <p:nvPicPr>
          <p:cNvPr id="5" name="Content Placeholder 3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2297338"/>
            <a:ext cx="4038600" cy="3131686"/>
          </a:xfrm>
        </p:spPr>
      </p:pic>
    </p:spTree>
    <p:extLst>
      <p:ext uri="{BB962C8B-B14F-4D97-AF65-F5344CB8AC3E}">
        <p14:creationId xmlns:p14="http://schemas.microsoft.com/office/powerpoint/2010/main" val="6533448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Casablanca – The End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smtClean="0"/>
              <a:t>Redemption</a:t>
            </a:r>
          </a:p>
          <a:p>
            <a:r>
              <a:rPr lang="en-US" dirty="0" smtClean="0"/>
              <a:t>Rick has redeemed himself</a:t>
            </a:r>
          </a:p>
          <a:p>
            <a:r>
              <a:rPr lang="en-US" dirty="0" smtClean="0"/>
              <a:t>By killing </a:t>
            </a:r>
            <a:r>
              <a:rPr lang="en-US" dirty="0" err="1" smtClean="0"/>
              <a:t>Strasser</a:t>
            </a:r>
            <a:r>
              <a:rPr lang="en-US" dirty="0" smtClean="0"/>
              <a:t> and helping Lazlo escape he has joined the struggle</a:t>
            </a:r>
          </a:p>
          <a:p>
            <a:r>
              <a:rPr lang="en-US" dirty="0" smtClean="0"/>
              <a:t>‘This time I know we will win’</a:t>
            </a:r>
          </a:p>
          <a:p>
            <a:r>
              <a:rPr lang="en-US" dirty="0" smtClean="0"/>
              <a:t>Noble – self sacrificing – gives up the woman he loves </a:t>
            </a:r>
          </a:p>
          <a:p>
            <a:r>
              <a:rPr lang="en-US" dirty="0" smtClean="0"/>
              <a:t>‘There are things I have to do’</a:t>
            </a:r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2345005"/>
            <a:ext cx="4038600" cy="3036350"/>
          </a:xfrm>
        </p:spPr>
      </p:pic>
    </p:spTree>
    <p:extLst>
      <p:ext uri="{BB962C8B-B14F-4D97-AF65-F5344CB8AC3E}">
        <p14:creationId xmlns:p14="http://schemas.microsoft.com/office/powerpoint/2010/main" val="35551259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Casablanca – The End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Rick </a:t>
            </a:r>
            <a:r>
              <a:rPr lang="en-US" dirty="0" smtClean="0"/>
              <a:t>and Renault head off to win the war – ‘The start of a beautiful friendship’</a:t>
            </a:r>
          </a:p>
          <a:p>
            <a:r>
              <a:rPr lang="en-US" dirty="0" smtClean="0"/>
              <a:t>Rick has grown as a person and reached a level of personal fulfillment</a:t>
            </a:r>
          </a:p>
          <a:p>
            <a:r>
              <a:rPr lang="en-US" dirty="0" smtClean="0"/>
              <a:t>Good has conquered evil</a:t>
            </a:r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2344256"/>
            <a:ext cx="4038600" cy="3037849"/>
          </a:xfrm>
        </p:spPr>
      </p:pic>
    </p:spTree>
    <p:extLst>
      <p:ext uri="{BB962C8B-B14F-4D97-AF65-F5344CB8AC3E}">
        <p14:creationId xmlns:p14="http://schemas.microsoft.com/office/powerpoint/2010/main" val="28980286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351314"/>
            <a:ext cx="8229600" cy="3135086"/>
          </a:xfrm>
        </p:spPr>
        <p:txBody>
          <a:bodyPr>
            <a:normAutofit/>
          </a:bodyPr>
          <a:lstStyle/>
          <a:p>
            <a:r>
              <a:rPr lang="en-US" dirty="0" smtClean="0">
                <a:hlinkClick r:id="rId2"/>
              </a:rPr>
              <a:t>Casablanca – The </a:t>
            </a:r>
            <a:r>
              <a:rPr lang="en-US" dirty="0" smtClean="0">
                <a:hlinkClick r:id="rId2"/>
              </a:rPr>
              <a:t>End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52433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1634</TotalTime>
  <Words>258</Words>
  <Application>Microsoft Macintosh PowerPoint</Application>
  <PresentationFormat>On-screen Show (4:3)</PresentationFormat>
  <Paragraphs>34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Vision and Viewpoint </vt:lpstr>
      <vt:lpstr>Casablanca - Beginning</vt:lpstr>
      <vt:lpstr>Casablanca - Crisis</vt:lpstr>
      <vt:lpstr>Casablanca - Hope</vt:lpstr>
      <vt:lpstr>Casablanca – The End</vt:lpstr>
      <vt:lpstr>Casablanca – The End</vt:lpstr>
      <vt:lpstr>Casablanca – The End   </vt:lpstr>
    </vt:vector>
  </TitlesOfParts>
  <Company>Moyle Park College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Vision and Viewpoint </dc:title>
  <dc:creator>Dara Hogan</dc:creator>
  <cp:lastModifiedBy>Dara Hogan</cp:lastModifiedBy>
  <cp:revision>15</cp:revision>
  <cp:lastPrinted>2014-05-14T15:32:59Z</cp:lastPrinted>
  <dcterms:created xsi:type="dcterms:W3CDTF">2014-05-13T13:39:18Z</dcterms:created>
  <dcterms:modified xsi:type="dcterms:W3CDTF">2017-08-15T18:10:31Z</dcterms:modified>
</cp:coreProperties>
</file>