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00FF"/>
    <a:srgbClr val="0066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3B6D1-9919-476B-A777-ABBCC3F8B0AD}" type="datetimeFigureOut">
              <a:rPr lang="en-GB" smtClean="0"/>
              <a:t>28/06/2016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37529-C6FD-430A-A6EE-7F3B39D4AC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3340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3B6D1-9919-476B-A777-ABBCC3F8B0AD}" type="datetimeFigureOut">
              <a:rPr lang="en-GB" smtClean="0"/>
              <a:t>28/06/2016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37529-C6FD-430A-A6EE-7F3B39D4AC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991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3B6D1-9919-476B-A777-ABBCC3F8B0AD}" type="datetimeFigureOut">
              <a:rPr lang="en-GB" smtClean="0"/>
              <a:t>28/06/2016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37529-C6FD-430A-A6EE-7F3B39D4AC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1290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3B6D1-9919-476B-A777-ABBCC3F8B0AD}" type="datetimeFigureOut">
              <a:rPr lang="en-GB" smtClean="0"/>
              <a:t>28/06/2016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37529-C6FD-430A-A6EE-7F3B39D4AC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3616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3B6D1-9919-476B-A777-ABBCC3F8B0AD}" type="datetimeFigureOut">
              <a:rPr lang="en-GB" smtClean="0"/>
              <a:t>28/06/2016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37529-C6FD-430A-A6EE-7F3B39D4AC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5468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3B6D1-9919-476B-A777-ABBCC3F8B0AD}" type="datetimeFigureOut">
              <a:rPr lang="en-GB" smtClean="0"/>
              <a:t>28/06/2016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37529-C6FD-430A-A6EE-7F3B39D4AC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97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3B6D1-9919-476B-A777-ABBCC3F8B0AD}" type="datetimeFigureOut">
              <a:rPr lang="en-GB" smtClean="0"/>
              <a:t>28/06/2016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37529-C6FD-430A-A6EE-7F3B39D4AC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331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3B6D1-9919-476B-A777-ABBCC3F8B0AD}" type="datetimeFigureOut">
              <a:rPr lang="en-GB" smtClean="0"/>
              <a:t>28/06/2016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37529-C6FD-430A-A6EE-7F3B39D4AC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543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3B6D1-9919-476B-A777-ABBCC3F8B0AD}" type="datetimeFigureOut">
              <a:rPr lang="en-GB" smtClean="0"/>
              <a:t>28/06/2016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37529-C6FD-430A-A6EE-7F3B39D4AC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2707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3B6D1-9919-476B-A777-ABBCC3F8B0AD}" type="datetimeFigureOut">
              <a:rPr lang="en-GB" smtClean="0"/>
              <a:t>28/06/2016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37529-C6FD-430A-A6EE-7F3B39D4AC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4184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3B6D1-9919-476B-A777-ABBCC3F8B0AD}" type="datetimeFigureOut">
              <a:rPr lang="en-GB" smtClean="0"/>
              <a:t>28/06/2016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37529-C6FD-430A-A6EE-7F3B39D4AC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954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3B6D1-9919-476B-A777-ABBCC3F8B0AD}" type="datetimeFigureOut">
              <a:rPr lang="en-GB" smtClean="0"/>
              <a:t>28/06/2016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A37529-C6FD-430A-A6EE-7F3B39D4AC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143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971600" y="1556792"/>
            <a:ext cx="5976663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9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Jolly Phonics</a:t>
            </a:r>
            <a:endParaRPr lang="en-GB" sz="9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79424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200262" y="260648"/>
            <a:ext cx="324036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0" dirty="0" smtClean="0">
                <a:solidFill>
                  <a:srgbClr val="FF00FF"/>
                </a:solidFill>
              </a:rPr>
              <a:t>s</a:t>
            </a:r>
            <a:endParaRPr lang="en-GB" sz="35000" dirty="0">
              <a:solidFill>
                <a:srgbClr val="F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93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2843808" y="1772816"/>
            <a:ext cx="324036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0" dirty="0" smtClean="0">
                <a:solidFill>
                  <a:srgbClr val="0066FF"/>
                </a:solidFill>
              </a:rPr>
              <a:t>t</a:t>
            </a:r>
            <a:endParaRPr lang="en-GB" sz="25000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442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2653045" y="1412776"/>
            <a:ext cx="3744416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0" dirty="0" smtClean="0">
                <a:solidFill>
                  <a:srgbClr val="FF3300"/>
                </a:solidFill>
              </a:rPr>
              <a:t>p</a:t>
            </a:r>
            <a:endParaRPr lang="en-GB" sz="25000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697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2483768" y="1988840"/>
            <a:ext cx="4104456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0" dirty="0" smtClean="0">
                <a:solidFill>
                  <a:srgbClr val="00FF00"/>
                </a:solidFill>
              </a:rPr>
              <a:t>i</a:t>
            </a:r>
            <a:endParaRPr lang="en-GB" sz="25000" dirty="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269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2771800" y="1844824"/>
            <a:ext cx="324036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0" dirty="0" smtClean="0">
                <a:solidFill>
                  <a:srgbClr val="FF00FF"/>
                </a:solidFill>
                <a:latin typeface="Berlin Sans FB" pitchFamily="34" charset="0"/>
              </a:rPr>
              <a:t>a</a:t>
            </a:r>
            <a:endParaRPr lang="en-GB" sz="25000" dirty="0">
              <a:solidFill>
                <a:srgbClr val="FF00FF"/>
              </a:solidFill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33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2537164" y="1052736"/>
            <a:ext cx="4608512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0" dirty="0" smtClean="0">
                <a:solidFill>
                  <a:srgbClr val="7030A0"/>
                </a:solidFill>
              </a:rPr>
              <a:t>n</a:t>
            </a:r>
            <a:endParaRPr lang="en-GB" sz="35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188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5351" y="548680"/>
            <a:ext cx="36004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0" dirty="0" smtClean="0">
                <a:solidFill>
                  <a:srgbClr val="FF0000"/>
                </a:solidFill>
              </a:rPr>
              <a:t>c</a:t>
            </a:r>
            <a:endParaRPr lang="en-GB" sz="35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05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71800" y="620688"/>
            <a:ext cx="3888432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g</a:t>
            </a:r>
            <a:endParaRPr lang="en-GB" sz="35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037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7744" y="764704"/>
            <a:ext cx="54006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0" dirty="0" smtClean="0">
                <a:solidFill>
                  <a:srgbClr val="FFC000"/>
                </a:solidFill>
              </a:rPr>
              <a:t>h</a:t>
            </a:r>
            <a:endParaRPr lang="en-GB" sz="35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212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91622" y="908720"/>
            <a:ext cx="432048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0" dirty="0" smtClean="0">
                <a:solidFill>
                  <a:schemeClr val="accent6">
                    <a:lumMod val="75000"/>
                  </a:schemeClr>
                </a:solidFill>
              </a:rPr>
              <a:t>r</a:t>
            </a:r>
            <a:endParaRPr lang="en-GB" sz="350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115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1268760"/>
            <a:ext cx="5976664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0" dirty="0" smtClean="0">
                <a:solidFill>
                  <a:srgbClr val="00B0F0"/>
                </a:solidFill>
              </a:rPr>
              <a:t>m</a:t>
            </a:r>
            <a:endParaRPr lang="en-GB" sz="35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814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27784" y="1340768"/>
            <a:ext cx="432048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0" dirty="0" smtClean="0">
                <a:solidFill>
                  <a:schemeClr val="accent2">
                    <a:lumMod val="75000"/>
                  </a:schemeClr>
                </a:solidFill>
              </a:rPr>
              <a:t>e</a:t>
            </a:r>
            <a:endParaRPr lang="en-GB" sz="35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864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620688"/>
            <a:ext cx="4896544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0" dirty="0" smtClean="0">
                <a:solidFill>
                  <a:srgbClr val="FF0000"/>
                </a:solidFill>
              </a:rPr>
              <a:t>o</a:t>
            </a:r>
            <a:endParaRPr lang="en-GB" sz="35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519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71800" y="1988840"/>
            <a:ext cx="396044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0" dirty="0" smtClean="0">
                <a:solidFill>
                  <a:srgbClr val="7030A0"/>
                </a:solidFill>
                <a:latin typeface="Arial Narrow" pitchFamily="34" charset="0"/>
              </a:rPr>
              <a:t>u</a:t>
            </a:r>
            <a:endParaRPr lang="en-GB" sz="25000" dirty="0">
              <a:solidFill>
                <a:srgbClr val="7030A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246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3808" y="1700808"/>
            <a:ext cx="31683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0" dirty="0" smtClean="0">
                <a:solidFill>
                  <a:srgbClr val="00B050"/>
                </a:solidFill>
                <a:latin typeface="Arial Rounded MT Bold" pitchFamily="34" charset="0"/>
              </a:rPr>
              <a:t>L</a:t>
            </a:r>
            <a:endParaRPr lang="en-GB" sz="20000" dirty="0">
              <a:solidFill>
                <a:srgbClr val="00B05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847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1340768"/>
            <a:ext cx="446449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0" dirty="0" smtClean="0">
                <a:solidFill>
                  <a:srgbClr val="0070C0"/>
                </a:solidFill>
              </a:rPr>
              <a:t>f</a:t>
            </a:r>
            <a:endParaRPr lang="en-GB" sz="30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1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71800" y="1772816"/>
            <a:ext cx="396044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0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355447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1052736"/>
            <a:ext cx="3528392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0" dirty="0">
                <a:solidFill>
                  <a:srgbClr val="00FF00"/>
                </a:solidFill>
                <a:latin typeface="Antique Olive Compact" pitchFamily="34" charset="0"/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2350321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59832" y="1556792"/>
            <a:ext cx="36004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itchFamily="34" charset="0"/>
              </a:rPr>
              <a:t>w</a:t>
            </a:r>
            <a:endParaRPr lang="en-GB" sz="25000" dirty="0">
              <a:solidFill>
                <a:schemeClr val="accent1">
                  <a:lumMod val="60000"/>
                  <a:lumOff val="40000"/>
                </a:schemeClr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920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59832" y="1628800"/>
            <a:ext cx="4032448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" dirty="0" smtClean="0">
                <a:latin typeface="Arial Narrow" pitchFamily="34" charset="0"/>
              </a:rPr>
              <a:t>v</a:t>
            </a:r>
            <a:endParaRPr lang="en-GB" sz="200" dirty="0">
              <a:latin typeface="Arial Narrow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59832" y="1751911"/>
            <a:ext cx="352839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0" dirty="0" smtClean="0">
                <a:solidFill>
                  <a:srgbClr val="00FF00"/>
                </a:solidFill>
              </a:rPr>
              <a:t>v</a:t>
            </a:r>
            <a:endParaRPr lang="en-GB" sz="20000" dirty="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758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5816" y="1772816"/>
            <a:ext cx="4104456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0" dirty="0">
                <a:solidFill>
                  <a:srgbClr val="FF0000"/>
                </a:solidFill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1165074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71800" y="1340768"/>
            <a:ext cx="396044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0" dirty="0" smtClean="0">
                <a:solidFill>
                  <a:schemeClr val="accent4">
                    <a:lumMod val="75000"/>
                  </a:schemeClr>
                </a:solidFill>
              </a:rPr>
              <a:t>x</a:t>
            </a:r>
            <a:endParaRPr lang="en-GB" sz="280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930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</TotalTime>
  <Words>25</Words>
  <Application>Microsoft Office PowerPoint</Application>
  <PresentationFormat>On-screen Show (4:3)</PresentationFormat>
  <Paragraphs>24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 Olivers</dc:creator>
  <cp:lastModifiedBy>St Olivers</cp:lastModifiedBy>
  <cp:revision>22</cp:revision>
  <dcterms:created xsi:type="dcterms:W3CDTF">2015-10-01T07:57:40Z</dcterms:created>
  <dcterms:modified xsi:type="dcterms:W3CDTF">2016-06-28T11:06:29Z</dcterms:modified>
</cp:coreProperties>
</file>