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088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963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4204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428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7027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877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202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025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038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3681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749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11841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9656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7492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6748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990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3AA5F-917D-4727-9742-3AFF4F478BDB}" type="datetimeFigureOut">
              <a:rPr lang="en-IE" smtClean="0"/>
              <a:t>01/11/2015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CF0B19-D726-4452-A289-7049FF6D55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64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ok12.com/video/Ecosystems/zX7d6b046345556a70764d51.ht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E" sz="9600" dirty="0" smtClean="0"/>
              <a:t>Rainforests </a:t>
            </a:r>
            <a:endParaRPr lang="en-IE" sz="9600" dirty="0"/>
          </a:p>
        </p:txBody>
      </p:sp>
    </p:spTree>
    <p:extLst>
      <p:ext uri="{BB962C8B-B14F-4D97-AF65-F5344CB8AC3E}">
        <p14:creationId xmlns:p14="http://schemas.microsoft.com/office/powerpoint/2010/main" val="414145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E" sz="4400" dirty="0" smtClean="0"/>
              <a:t>What do you already know about rainforests?</a:t>
            </a:r>
            <a:endParaRPr lang="en-I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800" dirty="0" smtClean="0"/>
              <a:t>Think Pair Share with your partner about any facts you know about Rainforests. </a:t>
            </a:r>
          </a:p>
          <a:p>
            <a:r>
              <a:rPr lang="en-IE" sz="2800" dirty="0" smtClean="0"/>
              <a:t>Next we will fill out our KWL charts – what we Know, what we Want to know and when we are finished learning about rainforests we will fill in what we Learnt.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5858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4000" dirty="0" smtClean="0"/>
              <a:t>We are going to use some posters to help us learn about the rainforests. </a:t>
            </a:r>
            <a:endParaRPr lang="en-IE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Where are the rainforests?</a:t>
            </a:r>
          </a:p>
          <a:p>
            <a:r>
              <a:rPr lang="en-IE" dirty="0" smtClean="0"/>
              <a:t>How would you describe a rainforest?</a:t>
            </a:r>
          </a:p>
          <a:p>
            <a:r>
              <a:rPr lang="en-IE" dirty="0" smtClean="0"/>
              <a:t>How is a rainforest different/similar to where you live?</a:t>
            </a:r>
          </a:p>
          <a:p>
            <a:r>
              <a:rPr lang="en-IE" dirty="0" smtClean="0"/>
              <a:t>What different animals live in the rainforest?</a:t>
            </a:r>
          </a:p>
          <a:p>
            <a:r>
              <a:rPr lang="en-IE" dirty="0" smtClean="0"/>
              <a:t>What different plants grow in the rainforest?</a:t>
            </a:r>
          </a:p>
          <a:p>
            <a:r>
              <a:rPr lang="en-IE" dirty="0" smtClean="0"/>
              <a:t>Why are rainforests important?</a:t>
            </a:r>
          </a:p>
          <a:p>
            <a:r>
              <a:rPr lang="en-IE" dirty="0" smtClean="0"/>
              <a:t>How can we help save the rainforest?</a:t>
            </a:r>
          </a:p>
          <a:p>
            <a:r>
              <a:rPr lang="en-IE" dirty="0" smtClean="0"/>
              <a:t>What is the weather like in a rainforest? How is different/similar to where you live?</a:t>
            </a:r>
          </a:p>
          <a:p>
            <a:r>
              <a:rPr lang="en-IE" dirty="0" smtClean="0"/>
              <a:t>Who lives in rainforests?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74140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E" sz="4800" dirty="0" smtClean="0"/>
              <a:t>What are the rainforests &amp; where are they?</a:t>
            </a:r>
            <a:endParaRPr lang="en-IE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sz="2000" dirty="0" smtClean="0"/>
              <a:t>Rainforests are large, warm, wet, dense forests. </a:t>
            </a:r>
          </a:p>
          <a:p>
            <a:r>
              <a:rPr lang="en-IE" sz="2000" dirty="0" smtClean="0"/>
              <a:t>The rainforests are located in a band around the equator. The equator is like an imaginary line around the middle of the earth. </a:t>
            </a:r>
          </a:p>
          <a:p>
            <a:r>
              <a:rPr lang="en-IE" sz="2000" dirty="0" smtClean="0"/>
              <a:t>At the equator the temperatures are very high. Because it is so warm, a lot of water is evaporated which means there is a lot of rain. </a:t>
            </a:r>
          </a:p>
          <a:p>
            <a:r>
              <a:rPr lang="en-IE" sz="2000" dirty="0" smtClean="0"/>
              <a:t>This is why rainforests are both very warm and rainy. </a:t>
            </a:r>
          </a:p>
          <a:p>
            <a:r>
              <a:rPr lang="en-IE" sz="2000" dirty="0" smtClean="0"/>
              <a:t>There are rainforests in South and Central America, in parts of Africa, in Oceania (the islands around Australia) and in Asia. </a:t>
            </a:r>
          </a:p>
          <a:p>
            <a:r>
              <a:rPr lang="en-IE" sz="2000" dirty="0" smtClean="0"/>
              <a:t>Rainforests only cover about 7% of the Earth’s surfaces.  </a:t>
            </a:r>
          </a:p>
          <a:p>
            <a:r>
              <a:rPr lang="en-IE" sz="2000" dirty="0" smtClean="0"/>
              <a:t>The Amazon rainforest in Brazil is the biggest rainforest in the world. </a:t>
            </a:r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40271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RUUExQWFhQXGB4aFxgYGB8aGBcdHBcdGBsfHR4ZHSgiHB0mHBgaITEhJykrLy4uGB8zODMsNygtLisBCgoKDg0OGxAQGywmICYsLCwsLCwsLCwsLCwsLCwsLCwsLCwsLCwsLCwsLCwsLCwsLCwsLCwsLCwsLCwsLCwsLP/AABEIAKABOwMBEQACEQEDEQH/xAAbAAABBQEBAAAAAAAAAAAAAAADAQIEBQYAB//EAD8QAAICAAQEBAMFBgUEAwEBAAECAxEABBIhBRMxQQYiUWEycYEUI5GhsRZCUsHR4RUzYvDxBySS0kNjcoJT/8QAGwEAAQUBAQAAAAAAAAAAAAAAAQACAwQFBgf/xAAwEQABBAEEAQMEAQQCAwEAAAABAAIDEQQFEiExEyJBUQYUMmEVI3GBoUKRM1LRFv/aAAwDAQACEQMRAD8A9O4LwdI4/NpeR1qWQf8AyYbJISVoz5Dnv+AOh8IrcDy/KEPKXlg2F7A+uIzIe0zzybt18o54fEXSQopdBSN3Ue2CJHVSb5XgFoPB7TIeEwo8jBFDSfGf4vnhoeQiZ5HAC+ukMcCy/K5XKXlA6tPa/XDhIQbR+4l3br5RpeHRF0kMal0FIe6j2wPIaTRK8Atvgpq8LiV5GEahpBTn+L54BeUfM8gC+ukN+B5cwiHlLygb09r63hxkPaIyJN+++UWThsTOjlAXjFIe6j2wPIU3yvoi+10fDIleRwihpBTnu3zwvIUjK8gAnrpB/wADy/K5PKXlXentfrg+V1p3nkDt98o0nDYi6OUBaMUh7qPbA8pqkBK8NLQeD2uh4bEryOIwGkFOe7dt8LyE8JOmeQAT10sVPxnLrxNOENlE5DAOH1Gg2ksLWtt1A698S7iTaacqXfvvlJwDxnls3LmJZYlijyRCxSliSwZtKUKG7UKUXdgYRc5NbM4Ai++0abxZkQjZjKmJmmnSCbmcyN7YGgVEbNZ0mrAGx32wrdSTsh5ABPXSmS8U4Usv+HMyai4GjSxjDncKXA0h9uhN4aNw5Tvun7t18qRluNcPzGcWFCGzMLMgGhvuynUXVAbflgW4CkGzvDS2+CqPN+JJI+I53L5XIwyOiqZXeflawyA913+KtsSNca5TXzyOAF9dInC/EvDZOGI8sXKiZyDDpMh5iUXKhLLKDR1fjWASbTvupN2++VNzfiDKNPlpByWhGXknSXzmRUiHm0qqFdq3BIO3TB3OAItBs7wC0HvtJlfGHCmM0kTgu8LSt9245qotsASKZgBuBuMAl3ykch5ABPXSqPDvivJS8OMmahigyxlCxxpzHZnqz5dALEbG11D3wbdaP3MgdvvlXmf8TcKVcrmHkUh7GXdUZq00CPKPKwNCjv2w3mqQGQ8Atvg9p37TcLinKFgss4TmHQ1Dmi0EjVSEitmIIvBBdVIOyHkAX10uXinCjJ9gDRmm+AAmMSC/Lr+HX5T5bvbAJddp/wB3IXb75VZwTxzw/NRtmZ1WI5eQpEWDWQPg0Wo1SMFJ5YsjB3OTBO8NIvg9rT8DkymYD5jLaW5lrI1ENY6q4NFT02IBwx0jk7zOcACeulI/wLL8nk8peVerRW1+v5YHlddqQTyB2++UaThkTNG5jBaL/LP8Py/DCErgKTRK8NLb4PadluGwrJI4RQ8gpz3b54IkJ4Ka+V5aBfAUQ8Gyy5fklEWEteljSk9e59vywmveeQnuyX795PKO3C4neOXlqzRio266R7fhgbn2miY7S2+CuyvCog7yrGuuUU7D94fPCBdaTpy5oaT10o6cCy32cwpEhh1XpXddW3v16YJe4BOblPMm++VJk4RExiYxAtCKjP8AD06fgMAPdVICdwBbfB7Sx8NjR5JVRQ8g+8b+Ie+FvegZiWhpPA6QV4BlxByTCohJ1aO1+uD5HdlOOTIZN+7n5RZOGQs8btGpaIVGe6Dbp+AwBKU3yPoi++1k+O5rJrmJBJkmd78zAbNsD64sNeaWhCJtgqSlp/D3K+zRcgkxafITYJHveK8l7uVSn3GQ7+1YDriMdqE9LExcZzDSu7T6CmfOWXKaUp4/KobdeZq0sZtQNUBtVnFvY3hVtx5Kr+F+OMx9jTWkc2ZSPmszNoWSHlNJrGgbEsui6q8SzYrBzaijnd1Sm8U8Y5jLrLrihPLaVPK7G2XJHOL1UbADR73e1UYjEzapRK61EzPjuRTq0oeWspKxvaPWXjmS7TVsZOoI6d7rE4xWFlqB2S4PqlueFyu6NzHidldlLRG1I6iwfhaiLWz898UHtV1jlLJ7enXDE8Jawkl1YSSSsCkbXVhUla7CSXnfiDwznXz2czMCLbQw/Z2dhpZ45AzKy6r+EHc0LI3xM0qFwUf9ls/D/iP2cAO6ZdYG1r5+UiK+kn4G2IVmAo0cGxaVFZDjnCZckfv4lhOYzuWljTniZ/u9ayWT5nNuCWqrfrh4ITa5Wk4l4FzskmZygji+y5nO/ajm9S6ogSWKcu9RI6Xdbn12bYSIWq8CcFnys/EXmQKs+aaSLzK2pTdHYkj5GsNc5PaFnuM/9N2z3EeIyzRqEljT7LLqBKyKijdAdxa0bFV0wQ5AhEl4dxNsllIjk0qMsmZijmjg560NLLJGfLGTu6CiSOlYNjtAhQMt4Kzghhi5QuLJZzLE8xKZpdXKYU16W1d9xW4GFYRApWHD/CmaROFqYwDl8rmo5fOvkeVKQbHez3F13wi4IAIcXhTOw5bhU0cKSZjIh1fLM6rq5h6iSyoIq+/XC3BCkDhXgTORHhhaNCYs1JPOFZQsIkKkAWbatPa/54Vo0k4/4FzUmfzVRNLl81JG/MXNCFI9PXmRaSZCp3Fe30QISpWeX8MZyPiqywxRwwczXK6yhopl3AuEraz1uXG2/wA7FhKlDg8L5v7HmcrJko5QM088THMBWk1EkcplBMUo2pmFbnBtKlrPAmSzUGTCZwgyl2YCwzKpOwd1H3j+rd8RvKkaFo8MTl2EkkqycCrSugqDxVwySZ8iIwPJmCzMycxVHIkALCxsSQLvqcWIXBo5UMoJ6WSymWzqDLouXni5Rql1lGJzDGbSFKqkehgwLg2GAWtJxaGzfz0qzmuLaCJkeGZ4pHzFzKg8pWTWwpWjmWS6PXdATe1g9d8PmdHu9KbGx4bRKm5HhU8H2WOKOZNMeX0AFuWo3OaD76dRBHx7/wAPTFawpwCui4ZmkhyY/wC4B5AZqZ5HGYtN2uQAeUN8Z0Dfa8PtllN9dBQOMcIzkozalczIrSarLFLUTowQIrFHHLB0tGQSLDKDiSJ8bfyTJGvPSu+B5fMjiUxdcw0Tcw65CVVRa8tasxuK3UppYAHVvdwybCz9qVm4OWuXFIK2VQcTm4iJW5MUZj20k1Z2H+od7xab0p2DH2+pxtWfBpNcMbGLk+X/ACwKCe1UP0xDLy5RyDa4i7/abxbiYgVG5bSa5UiAUqN3NA2xArAjbuKhe7aFT5PxDkpHOYkiEUscr5dpHh1PGUbSQZVUhUOrY6qOo++LHif0FDvZ2gZHiHDElfZVkdeQY2jtViXMSZdUVVXSsZlRhXckX1GDTj0hbR2mvx3h+cgKzJylzOvcxU+lj9m5rMoPK1g6Az0a27Vg+KS690i9lWpH+L8MiivQgS5EH/bMS2lamauXbLpSmfoaAvDS2Q2lbOESTxRkspDIIgAkIJCZeE6GOkSEIVUITTBjR2sk9DhvikIsp/kYDwh8c4fMrrxDIgmUoDNl2tRmo9NhSD8EqgnSfWweuGD4Kd+wrjgXGYs5CJoTa3pYHZ43HxIwPRh3GGObSc1ysQRhthOorit4W0npAuDe1W5zj0MdgtrbfZN9xtV9AfYnF2LBkk9lm5Gpww+9qnzPilxfLjRRezOSdvcCgD9Ti4NNawW4rIl+oL4aFGfxNOWotGCegCfj1YnEoxYBwVTOuTEEhVzeLMyPMZok8xFcvUetVswxys+e+PIMbWK4zUZvGHEoD8fll5cjRQPKjNokliFqQR8F2ymwOh7DFqXU4Y2jcw37poz8knsUp37S53rUP4N/64pnXce/xUn3WSfdO/aHO/8A0n6N/wCmB/PY1fgnnJyR0Uq+JM2GAbljsCouj72Bi/p+pY2VJs20oZ9QyImbrUkeIp/4l/8AH++OkODEBaonW8irUePxTKxoSIT/APjfFaJuHK7a08qX+ayKsikZfEeYPdf/AB/vi2cCH4QOsTexQm8WSWQXUEXYKdh3+Xvii8YrH7SmnWModIsniSdRZkjrrdbfriZ8GO1m/wBkRrUxNe6jReL5mfSCAd7tNvxvfFPHlw537WqR+q5LBblJ/aLMfxL/AOP98aYwYVF/NTHopR4jn/iX/wAf74X2MKB1jI+UqeJZwbJUj009fzwjp0RT2azOO1Ig8UvtzI1bfcpa0PkSbP1GKz9LaeirkOvn/k1WmT8RZeTYsYm9H2711Gx/HFGXBkb7LWx9UilVrorqcUi0t7WiHhw4Wb4x4hmjnaKKKJ1QxKzPKyNqmJC0qxmwK3th1xPHG09lRPeR0oUPEM6/DcrMjcySRlln5enXymBbTAHoX8IprNauu2H7W79qZuO3cg/tuUKgAzIiq0zt91IBJOYVURgHVIrAhrKe14cMcucmmcNam5rxnO8sEccMSljGzFpWIF5z7MVACb3t5jXXoawPCL5TvKa4T4fGUqwlpIg7EuIyGI1kZw5cBlRGKqAV3GomjsO68Ic6gl5C0J+b8ctDyuZlqc1zU1tqjDSiJWXVGBpJO2soT0ANGk3Hs8JGakzN+LcxrEaxQxSjMRIySSPr5b5jkhtPKohtqZSVGo7kii0RhHyFbYkX0rFY9qwOu1juN5BWncniTQkkfdhyNOw7ah8/riw0cK9HLTQPHf7Wl4VHIsSLM4eXT52XoT7bD9MQycOoKrIQTbRQQON8MSflI7hQkyS6SAeZob4SD2JIHzIw6MlqgeA5UGb8BBoinPYRapOXGYwVhWRw1RixRFEBjdBiB1xZbk7ea5Vc498Wj/sKgd25z+dkatI/czkmc9fWUp8hhjJtjrpOdDuFWmfsIuiNRK+jQI5PILdVn561v5CGsXvth/3R376Tftxt22pGd8GB0jAkIeIzUzIHVlnLFrQkCxq2PTbcHDRkEEmu0TCCBymy+D0eSb75tDxtEVRVVt41SpClK+kbqCtjV1o4BnNVScIhdrRQghF1EMygBmUUCwAs6bOn1qzWKr+7Vhvwsv4g4PNBMeIZBblIAzOX/dzKDuB2mHY9+mHtO4JhG0qX+2GWOWXMRkyF7CxmlYMNirgnykHY/leF42tBc7pVcnOEQ/azua4vmpzUiqqG6UE6aPY/xH/db4z/AOfhh/BtrByX5GR70FGkeReiKw9jX9cWIPqwH82rMdp8nyov2WWRvvKCAg6RfX39vbGTnfUD5hTeFYgwQztJnsq4oqbrbzNso9jWIcfWJS4bjafJiMaPSoCJqIBK0ASDvuBvR73/AHxuxNfKwOfwe1QeNqk5etX3oBurIJBB02Dt6dD71hYmRFlSeOVv+U2RjmtthVjlJKZkJ2XoT1N7/oRjndbwBjTkMHC08GUvj9XaWTNaWKi2arAUWf7Yq4mnTZJ9IUsuSyMclRsrJra2ZiSfKNJVRQ337nHZ6Pp2Pjv5/JY+TkPf/ZTmoWTtjqZpGNjJceFV3l3DVClQ2pd2RQfKt+YmtrPUH2x5tlZzWTF2KK/a1o4dzAJD/hPZXX4RrU+rUR7dL+pxewPqZ8QqblCTCN+hQ87HM7DyADTpBJ8wvf0/PAzdahyH7vhFmI8N/akw5dmXTJq8tV0CsN76fT6YpZmtPkY1sZRgwgHEuClHKpp07jpVGiK9MYceTLG/e08q8+Frm7UNoWHwuem973+Ixs4/1DkxH1G1Tk05h/HhEMTUpBXbsVP66sXf/wBU/dy1Q/xprtNeRw4FKUPfcEfPFpv1advLeUwaaQatdJzNWwUj1JIOC36vNcsT/wCOPsU7MlgBpAP8Q/peBF9Wlz6e2gmnAkYLaVK4dxeSI6I2NDfQ62u/v/Q9sdDDkYuePR2nw6hkYp9fS0vDpctmpOa0KfaEAHmALUOhU9wCTXcXitkQSQ9dLp8POiyB+1I4jHlI4o1mWJIlZFiV6AV78gS+jX0rFMSO3WFoFgqigcZXK5WFp5YV0wDyBVGonVaqtkamL1QJ3Jw9j3udSa9rWhAgfhpCOy5dHnGrSwVXJEgJ1AdCstAns2JDvBopgLSLTo81kHCq3IQuWRY2ZCSTM2w0sRbSIxABuwe4OG+sGwneiqKsDwPLtpDQRkJso07Dzaz8/MNW/fDBM+ynGNtLl4PBZHIi3Nt5RuQ3MB9qcltu5vDfM+6TvG2lYWcR2U+gsXx3NZEZhxLl5GksamF0fKP9Q7Viy26V+JkxYNrhS0nh+GNIIxE5ePT5WPVh64jlFPNqrkOcXncKKyPG+FvLxJ9SM1HJvFTFTyo5JOfpIq6ZoyVvup6gYma4UFRc08oUXB88WkBfNDVJHrpqF/bQzMrmUk1BeyoqaTXXYEubaaA6lH4plM3BCrO2ZALMhqU2FHEUECg6tiYC3mO5DHUdhTog0u5QkLtvCLJwjiGuLz5lUBPKC1I0ZObunJlAI5WneTVQ1Ab7YfbE31o3EuFZsZVUjScyO+YZ25rl1a35NDmCgwpQSdK2LX0YCzcnEPpBn4DmliNCdWacyS6Hd2e8qFWgJV/+Sx8QUEC9gMOLo7NJoDwFoPCsUiy5nWWIrLq7MFBadYPvmYISCxBisgkbUCaOK01bRSnivcbU7jfGeQAq0ZCLJJ2QdtupJPQfP0xYw8Xf6ndLM1TUhB6Wdrx7xcpyr/bY2U2fvUY1zjfUHpq+XbCz8MSNodLMwZ/uvRJ38qv8KeNpZ8y6yBfPXKS6AoGwCfaye5qvQY5zN0yJsFt4paeRjljAWf5Ww4nn475fN5b+U0OtM2kdAdidvbvjDx8aT89tjlVHxvLbCmwKwJ1HYAV7/PFeSM+w5TGNkH5KJxDPRrqLSALEy80b7B9l7bgk3jW0aHbkMdI3gqPKikfHTAnZiJZJKvZAQQPc7j8vzxt/UWeGEMiKzsKAucfIkXKBJNQogk9za2LG9+bcf84r/T+WHyiN4/yhlxFtkHhSZYFY2Rv0NEjb02647XI0+DIIMjbVJj3tHpKIkYUUoAHsMTxY8cYpopM9/UUy1QdBvZo9+569MVMp0GK0vISDS99KumzJKL5RuLReoY2QenSrBxzGRqkWVC5pNUrceOY3ggXaF9kktnKW5FWG3B9QCOm/TGJj5WMxjmP5+FddDK5wIR8/mJY5MqiNvKzhzS9FW/3yBt/LFKGKORsjyOulpwxnbyofEPFfLnkhMGoxrI2rWRfLRX6adgdVe1YsY+lMkjEm6rpWGQAi7R5/ETRmNZIAusKSFk1aQ7qoryjU3nsjYUMNZp0cm4sd0miEE9qE/jIBnQwEuraVqTyt5ym502p8t0AeuJTpAFHdxXKeYAPdaPKZjWitVBgDv2sXVjY/PGNNHscWhVSKQft8ZmeLWuqNQzAkDSp9ffv8iD3xN9pIIw+uCnFhDbTxmkJjUMp1ozggggqtWQe/XDPt30TXRpAA1aRs6NKlaaNv3wdQ9BWk2bIO/asXMLBZLLsldtKq5LpGNtoQgKIDS1q+HbSDZ2rc+vrjsGfT2HGBvN2sl2XM69qPFCF6WSepJs46HDwIMZv9MKo5zpTbyh8Tzq5dOa5KgUVIvUTdLprfc7YnlczabV3CjkLxsVn4RZs3mRmM/XORby0VeSL+JutNMRW9bDp3xiZGMYxuHRXW42ayV2y+lqOPcDGbiWJpCsfNSRwFvmBG1Bbvy+YA37YqQP8AGdy0JW7xSpf2KYGMrmiHjdysoi+8CNMJeXYkAK0GU6gwOq6FViQ5Au6UQhNJZvBbMYx9oHLjfWFaEMAftDT2p5g0k6tJJvZRVWQUJx8JGErXE4qk8qyBwkwEV3yOF/ZL+6zPFs7n1mYRZZHjFaWNWdh7+uLAulajbDtFuKtuCSK+XiZEMaFdk/hHpiOYHdyo5wRIQ42VY2R9MMshQUEhP44BJRpKoIFXvhwsJpopurzHDbNo0KS/vdemD7pey4UbPphcHlLrhReJ58QxFzux2VfVv97/AExZxYTK4BUM/Kbjxk+6wbOzMSxJY7knrf8Avb2x0zIwxtBcLNK6Rxe5QOLcJizK6ZkDAdD0Iv0wnxNeKKfj5T4TvZwst+wwy+Zinyr+YSWI3qqrfzV07bjuMc7rEEcMLiff2W5jauZv6bgrjivhXm5lZ9ekroob+ZVLEgjpZJFe644yDU2xReOvlXo5w1tIPDvCBVBG8okXnJKVINMqBgR/+m1WfkOuHv1VnbW81STsgfCdx7woZ+doaNBKIwfLVcveth0ND5UMDG1QRgBwur/2mtmIIVjw6LkwiBW84J3UXQLk1uNtjVkVtiSHGkz8kPa30qhmZDG2eiixcNVSPMx9b33/AE647eDRIY3B47WE6Z7gp5YEDb+p6fTG0BShFhd322Hueg98LkDlPDN6Bniuk6qYXVabLX6WP1rFPNlijhLpRwpIovUQO1GjqNlL7Fr0qLND02H1748yljOVK4Y7eFqRVCN0h5UheIIR1oE1v64oy4csRpwVtkzX9IHE5ACgMIkWjZKhtPvR+eJMRjnXTqRklMYsJq5xXBkSNXatJtBZFfDZFke3TDix7HeMuS85LLClROJFDeUkbqdIOnavLttt6YgJdG6rRDnOZYUfheRVIypjUajqcEAgsSTvd3vuCemJZ8l7nelxTo3yEepWFn0xSvmynKifwrHzWlDsGYyavKCDzAKBu7C1tf5Y2Bqv9MM29KfzenbSJ+zihUXmGkjlj6V/nbkjftXv7nDP5M2Tt7IP/SXm4qkTh3D1yWWMYYyeZmtgASXrar9uuGmV+dkt2ilBkygi6Tc5CtRh9+vl2vfeh3oHHZ52NI2CONp9S51jqe41wi5/iCZaNTIST8Kqu7sewXfqPW8b0G6KEBxsp2LjGZ5PQUPhnDpJG52Zoy3aIDaRV026Ft+uJmRm9z1bnnbEPHF18/KvRYphasDanuCOhxI9rXiis6Od0MgcFtuD8QE0IN+daDj0Pr8j1xzWXAYnH4Xd4GUJ4wfdTz8N4q+yv+6793C9kvddgIrsFJd8hgILMcW4bnGmdo84saGqS/h2H/P1xYF0rkb4g0Wy1oOGvKYUM4US6fOF6A+25/XDJCL4VR4bu9HSPV4j7Q6S3hJLrwkkmAiuOEkuqwBggWKQJo2sX4g4hzZyATpTyD0JHxH8dvpjpcGDZGCe1xOsZPlkodBVuLxKx6St06/Xt7jcdcNFlHpZzxjw+WdIo4b1M3mPSgoMg9drQb13rGHrW1jPI8cLY0rxteSULiM/EjoMWsEqmpAi1q0Nrsspo6gm3bV0xxcYwgDur3W4PFSej5+pixZW0XEgjXSraRWljux1E+XfpvWGubhjaG1V8ppMIR+LmdWy+gtI4hmDEqpPM0Lo+EDSNVn6d8S4MMeTuYG+44HwoTNEwEu4VY0udXlMvMOprk1IAWOtL1BRsNOregdsd1jYZx2ARhU3fbSbi+v0tgBtv69NxY3ujXt+eNOz0sHhrlxazv8A09u3fbCDaCBNm0rEb167X2G/59MEX7oKHnn20/vn4fY+vyGMXXJ4GY5bIpYQ/eNiXLZR1JJcMSANx0rrt/fsMcTga0zEBAZ2tSbD8o5KjS5eyTKl0fLo3vbve/X5/TGqzVMXKafLwVVdjSxkbUHK59jqPU3SoRuT2Cn069d8Zj8DHdEXh9EKfzPD9tXaupPMu/Qjp6Y57cWuWht4pBy0KxAIPzO/44dI90p3FBgDRSN7DESkXVXXC76SSRSAra7j1wXNINFAG1y+pG2F+giq7Ol9RA8wq0rrq6fpjodEhc6QPj7Cz8qTZwSgcZz4g85QsSQsaqbaQ1YAHtZv+2OwMUjsoTP6HQVTDgdKSPbslJw3hLFhPmdLy15FHww9zt3O9X86xsNj3Hc5S5GQGNLI+ldaQN+57dCPfpVYnsnhZgda4uSdyT88GgOkHci1O4NnDDOu9o+zgX326V1HtijmReVh46WvpOV4ngWtzf7uOcPHC7Yci00bYanFLhJJMJJdRwuUuFiePQ8POYk5zyCWxqABr4RXb0rFlu6lfidPsG0Clf5POQZXKRNPm4zH8KzSOFEh3I3ZjZoHuemGvZblRnk9Z4r9Kyy+ZjkRZInWSNt1ZWDK29bEbHfEbmEKNrwU7KTLIoaNg6m6KmwaJB3HoQR9DhbSluCZks3HMC0UiSAMVJRgwDL1Gx6juMLaUtyPgbSjuCDmswsaM8jBEUWzMQAo9ST0GBtKVhM4hmOVDI+1qhoE0Ca2Fn1O2J8aMueAqubLsic79Lz1nAKqbthfftf9MdMH04MXnriXuLijI1dOvbfdd+tA7XuN/fDiN3CPXKao7f8AGJCmoOehNUpFgg2Onv174ztRxTlQbKUsb3MPKFwpmAIc2ysRf4EfkR+GPMdUwzjTFlLaxZS8Kq4lxWISSB3k8p0kL0J23H49sdTomj408DXv7V+TRsyRokaPSnZDj0OxJZTuBqA2FjYm7643cXTYcORzmDtU8nRMt0e72/urj7UlkWNXcd8bLeVinEmajXtt6b/n0332r0w3m+VA9lJ2kAi6b1H9/wChwL3D4Rqk1R69e3498IkgJvFIGUQMWcDcn07dBjyvXMl0uU4Xwt3BjAjHym/4lCE1mQaQ5jJAJOsHSVoCybPYHGd9pNu27eav/Cv+N/wjzTKostsNzQJP1A3HyrEbYXk0AhsJ9kDiUIdCFYK/rtt/TEmOXNeNwJCifESPSOUDITkNy32I6Em9Q+nUb9sWc3HaDvj6Khhldex/aPnMuGZZC1aN67H5+2K+LZPiA7SnFeq0OWd0Ks7KE/e7ab6WSaO+3bHQ5v046GDyN5UONlmV+2lNlcEXYruew979Mcs1jg7bXK0xGd21Uk3iWBI/uzraxShSLs1sSKI67+2NJmk5D3DcKC08TSHyybE3L+KI2QkpIGHRNI3N1QN117nE40KcuG3paDvpucO/Sx2a8fsubZtA5SjToDaqYXbAlRv2+mOl07Ejw/2Vj5ulwvO0e3utl4fyWqszMwklkFit0jU/up/M46bHj9O4rmcyZzbhiFAf7V6dzsKHz9ut+nXFgcDlZ3adpFgWPc9gdx9fmPXCBNdJEAJgHfsPf3ra+vywSaRaLCRk1WBZ6/Pb/d4HQ5Rj9LrC3XB8yZIo3PXTR3vcbbmhvjl8qPxykLv8CbywAqaNwcVlc90uEikwkkgA9bwuAlZWT4zn3WdwOGrMAR95pvVsP9B+XXtiy08K3HGwtFvpC4nkBm8pw/7GrpFHmo5CbUPEgVwWGuwSCw2374eJGtJ3KlmRSeQhx5+VVHgGdWNEWKmSR35yyoGdzPrDMGNKjLuQu5Ki6AozMli3eocKi6OSuCrOPw/mSSz69VxafvyPKM3K8mwev8pwPcGsRl7N3CkDHVyqnI+Fs7GmUUKV0RZdKWYBYWTMmSckat9cdDy3dEGsOL491+yGx1J83hTODKZVFDhxHmFmUSgvrlICSW0gBKoDTWdNihg74gT/AKSDX0F3GvCWacZuMLzklV2DzSjUXIi0KmlqK2nwui6TuD6jyRBEseUbj2RnTMtJpYQSPfnkUkfdLSIEf4bU2rKaK2Di5gFhdwsrWNwj5Qica9Dtce3tKze1Vt+vW++AAnkBcSK6G/w3s9vlX54Qu0uAm6TWHEhAvAdwsh4x8SNk50IjtWXrfm+R2APbHPaxhRTj1jn5XQadieUbgaVBP4qizbg8l1lqiQQVYAbahtVeuM/S8aXFfTTbV22k5Bj/AKMptpVymeXlqvKRmWrdup9OmOpdOG+pWG/TMs8rnCSmeyOM9l5aknAWVDsVvrvp2vzD9MU/5Jpk2Dj9rAztBzYHmOCnNWry+ZWRQyMCOgqvzrGk08WuJy8bIgl2SikTpY9Nuu30PQ4INi1XcxwTnQgUwA7g/iP1xG71ghqDgegqP/HI4w0La1cKVZwpKqaoEadztR6Y87zNEyW5BkqxdrudK0ibJgD41A4P4XQRDTMkqcyOTcBhaDzVQ21e+/ritk6g5rqLKNEJ2QyWI09tKzfgKmOdAVDzyF9encAsGonqQK7euKhzyXNNcAdKvuffIUfPeGzKMwodF5xBDaCXFabUtdaTp9Cflh8eptZttvSDZdvYUmPg5TKRRK9vEKDCxe5Nb70emIHZgfO55HB9lTyG737x2n5ON3J5tWpFKLr179Rjrfp7Cx5LlA6WNlSOBpxUniGWEsbRnaxQOOzLARR6TMOYwSCX2VLBmGyuXjjn2tnU6dyVO61Xbrjkm6EHZxlcPSumyctucd+NxXaNxzhzMEiiUKgti3psf1JGOpdCwsqlFoupnHl8z3WbqllJEcrojW5G+ED1PqegrFFuM7YdoXpOTr2P9q75pNyn/TkINeZmAA3IT+rD+WGN0/i3Fed/yZkdtibZW94MkawxjL7INlonub/ni/BQjpc5ltlZOWzfkVPKgXd7WPqP74lBvpURbXEFMPz2w5IEHscpxWh7+n0v0rDQ6ynVSXTtZ67UO57emFaS1XhKW4GW91fp6Aix/PGFqbKfa7DQ33FSujjKW8lwkl2EkkOEks7xPJZ5pWMWYjWM/CpO42H+k97xYaRStMdBtG5ptXHCpXZEMyhJCBqQdFN4jfW9QTNaCQzkfKw/GfGGb5cpQxx63lRCFt4RFPHBq8xp2fWWFgBaA82LkMLX2Ss+WUtqle8Yzjrmoss2ZbLxfZnkM/kDyOhVdy6lNlJcgD32AxDtFKTcVAzni6ZTmGQQtHEsoXUKto4VlV9Wrzq1nyhdhvZw7xCrQ8hulB4t4szkM0mow6YIsyxRVJWRo4IplBZtwBzQNqvST3oSeOPYT7phe/dStJ/EU0ckCMI5AyQmUqmnSZ30KfNJt12UB70nUVsYiEbCpN7lETOvmOF5GaVtcjgMzUBqJVh0AAxo4TQJTSwdZcfGLUShXX+59qxrcrlmNvlDeZVBZ20gWb9672fzwHHaFKyF7jwquTxFExITXM3/ANalr99Xw9T1JrERlAFNVsYD+3mv7oQbOzdNOVWzvtLKVIOxB8oux7gjbEdSSHngKYfaQD/2KpPGHhFpogys0k+pRqbuOlUKCgXZP+n3xHk4peOO1bwNTjaSCKCuPC3hhMlEfhaRh539fauw/XD8WHx9hVMnUZJ5QG8D2WdzMqEyMAFQs1DoK1EXXv1xDl0XEFe26F/T05hkPsqrMcbhLWzlmGwJF0P074yxFC0UFEc/AYS0K54NxfleeNNQYAFSDdKdjtfqeuNFmcyMAPNBZWv6RBqcLXtO0+y1vDOKJmLpWQjsR1+R74vR5Mb+GOBXlWoaW/TzT3WpxN4sLMogWFE4nwqKUAn4gPiWwfl6HDC3dwQtXTNby8F9RnhQcrwERMZI3OvSQO341/vYYz8zTIZ20Qtab6nmyXtbIOLWXedoF0GSRAvUB22PX197xly6bjXZavUoIsCbHExHBCLwzxcomTmZklLIewKrSa2A9axj52lQeE+IepYWqY2nmAmH8ltp82CF5e+v4e1gi739Mc7gae/Jn8S4HJl8TbToI9I6ksepPUn1x6pg4UeJEI2rAeXSH1KQKBvr7dh0I6dbF39MWPWf7JOAYyuygiPfc79tsSmkfOWM9AUHj6yGBzEaYDt1Ydx+GDx0tDSHxDKYJRwSszwrMPEkjR1p2Bsd+hN+gv8AP2xUM9Oorv8APxsXLyo4gaCA7tKQCzSsOgu+v6YDXON7lsZeBpuFjl0RAcryDiiZVUjWORhvqO3Umz1I7nEkcrSKPC4L+FyNYe6VptSsx4jgRNe7XtpWrB/Gttr/AL4LJQ92wFUB9PZbZDG8dK0yuZVkV0PlYbG+oO1YlLb7WRPE+JxYRyE/BVdLWFYSK0vg/YS+5X9Dt89vzxh6oeQur0D8CtDjHXSJcJJJhJLvlgoLD8fyOSbMSGXMskhI1KO3lHt6YnHS0YnyhgpvC1vCYSsCBpOY4G7/AMR9cRybSbaqczrkNCh8KBx54MvFJMcnHNJMyIVCIHnbUAgdmFGutsdqw+NziqsgaConEOPcPmWNcyInDJFMFmi1rGJQQjEspVbNre25A74Ox4Q3NK7Mce4cW1ssReZQkjGAltLSGEJMdFqDIpTS+1qfTDtkh6Q3MCbN4j4e6K7IjRSLK5d8u3m0BIWpWS3LCQR/6hsL6YcY5BYTd7Dyi5jjWRblTyohKMUWR8u2qAghSCWS4eo61tv0wxrJCnFzFR+M/E+Vi05WD7yWJ65MCeVBpYabA0IRXw3fti3hSOa/5WZqmM2aMc1SzBbOz7BVyoP7xIkft0A2Hfrf0xsEyOHwsIHGgbz6k9fC6MNU7POQf322uuoQbDvv8t8BsQJ9RtMOoED+mKCuYcuEAVVCgdABQo+gxOA32VCWVzjyU/DlD0nKo7mv571/uzhhJ9kghyMoBJNddROwA7G7+f4YJNd9KZrSduxYKQRzh48rGb1n/uWvloAbYKD8d2Rt63jkdQdI2fyud6fhd7haplRsbHI79UsWnBDrsMCgAOr+oF1v+WHscS3cAthmmzfmOhytn4a4++XBuIMJZFAbWNVK2kqgUebTzNV+Xv6Yy86AZRsvqlV1LJdMGt3dKRxrxXNK8qwqEOWLKzHcmpgnQrtag9D+97Yv6Ngugt930sTIgjMdTck9K4yXHHPEJcuyrpBGgj2XUbB63ft0G2OmZI8yFp6WFPisbAJG9rQqPwxbKxr5SqnWugHttX+wPnhpdScGk8rO57w8mYkc2y70wWqbYdfL13xxGt6q/HnLGrtNH1uWLHMR6WO4r/0+dM3GsRPIkb4zuY6FkN0uq2rr88V4NWifCXO7Ht8qwMprgVq8zn8xA6HMRh41FCSG6rTVlD5h069MS6I6Dz+SO7+Fj5eOybgHn4Ku+HcWhmQNC6te9g0wrtXUddxjtw5rzdrElxciB1Vwpe2JlUtxPKS8Ip20VynOBZrp2267999sMG5EFtcFVPG+EmZaWQp1sAbN381demAI27t1LU07U/C71i0GBZIEiQorDcO4oFTflAHVtsV8vJjgZueaU+VMzJkc5jiL6CNxTIpI4Z1kWqGwH5n1xlRa5hPcAHcqXB1DM0+M+M1azmayay5zlRDQu1td6huTsR6AjGrjTwSPJYeV0Rzsl2AZ5TZWl4RkDAZEsmOxovfTfXFoF1rjs3JGSGv6PurUkdAL7Xv63Y9PlgAH3We4j2SCQg6r3/Hpt3/CsHaKpNBtajwfD93I19WAr0of3xiaobcAus0Fm2MlX2MldCuwEV2CkkwkFiuO8Ryy5h1fJmRgRb/xeUf8fTE7elfiZIWCn0tJ4d5K5aMQEmLT5CRRI97A/TDJDRpVZ/I6Ql/aTjXBkzXJErOEjk16UYqHOhlGoqQdiwYUeqjAY/aq72blCy/hRI1CCSQqvIqzZAgmaVRZN1TBPkoxKZlF4kCLwZCkvMEjFjerUiNt9pfMgLqB0+aVlvc1VUReCMjakYLQ5PA8bxQxGSTRDHIiHbcvKkoZvXSyDbvhzco7y6u0DjjbtvpP4x4R+1KVmnkdiHW2VSqh3VvIorSV0aQxs0zWTeGsyNpqkTBY7Vxx3KaoJ6SmrX5QLdl3F+p2rD8SQtlBVfUI92OaWIAvte1/Qb46R1FvK4Itc5K7Ekbgb2TV/wDOIzER+JTOu111/wAXiWuEmcrlYd9/9/L8sIhOqyqni3HlRtChpZQNo0BNAnoT0A3vc4hMgbw1aUGIXDc/gKJBwSXMUc46sO0MdhAf9R6sd/lhojceZE6XMjg4gb/lXbwJoCKunTsO1H222w3Iw2TRFh6VHfIZA++Vj+JZ2CaLMyKoSWGiWF6ZlsKx0gVQY0D8t8cUxk+HOI7tp/0vSdI1aaIBsvRCJkPHGWSFUp1dEAWoxWuqBUepYHesVH6XNJPd8E/Kinx2GUy3wpHhxogH1W88oDyWjVTecajVDrf1x3+JEyFgjHsFzurzyZEg2cNHAVjl+L5c6bIEjJq2RiKo0LC2Lo1YGJ/KL4CyTiz2R7Kdw7iaZhNcR8pNbAgWAOoO/v8AXBjcHC1WyYXRGipTrtd/TuP5f8Yk91WaUGJfOwH7w1D57A7/AEGPO/qrHLJhJ8rU0555aVILkLvjk2i3U1ajiGiyqbifEOVE0pBYsaUVtV7C+wJ6tj0fStPMGIHMHqKqYTG5WUC40As14f4dlp1cFuXmg2+k6HQj0A6qQL79cbcbGEVfK1NXyn+UGNtsV7Ic5lyLUZmPrYIWUDvt0J9O+Jd0jP2sjbjy9+k/6U/IcdhlJRW0tdlHGlxQ6Gxvsd62OHNka4/tU8jCkb1yP0puYcIhd9lClr/0i7I9emJTI0C1VjifuDQEFeJwaFbWtONSsTWobVQNevf1xFJMGtMhPCkkxpjbQ1Rczn0RuZKyAFxEoBumPY+jfLoNsef6tmS579rBQHK1sLCMbBfamvnEtgZE8vxgsLX1sdvrjnRjyCjSulnHIVPx6ONxtJokgi5isN15b9NxsQTvt9Opxs6ZkZOK8Prgmlp4c/jjMT220+ys8lmkYBdas+mzR3PvX1/HHouLkeeMOPBXHZ+NJFKeOFMRb6D3+gxaLgFRIKcL3rfY3t27ncbYaa906O7Wz8PQ8vLIDsW8x+p/pWOdzZN0hXd6ZFshCsR1xS91pey7CRXYSCQ4CKzvE5+IiVhDHEYv3Sw3Ow6+Yd7xZbVKywY+0bibVtwaQtBGTFySV3jqtHtVD9MRygblDKAHkA3+1NGI1GuwkUmAklwUl2EkkZ69x0OCHlptNcwOaQVgeJZQxyuhAoEla6aTuv5bfMHHU4su+MFcBqMRglKj9O2/Y+nv03Ffrifkqkyj+Si8Q4tFl1BkYgnau59QFG7dRiN7gO1cixjJ/wCNVTtmM0KB+zwH0X76Qdd7+D023+YOIw18hvoK0HQ4wrt3+lacM4XHApWJQoO53Nk+pJxM1rW9LPnynzFTmNCqFg9Qb9Ontt9cECzaiPwmxx6trA9ycKQnbwk01yqTh/h/LlChSjpKOL3I1hzZA3OoA36bdMeXajl5EGQQfYrpsfLMjQ4KPmfC2XM8ZUOrKCTpNDqWv2OtjXttjZ+nsiXJkO7oJZmpujiLR2Vcw5JELaQfMADZJvSCB13ujjuGtAXP/dvPairwCEUaOy6NOo+Yb1Y71Z/HDQwAqX76QhSOF8OTLqAnQkmibN7DfvVUMIMAsBR5GQZOSpgW+9f2GJCaVdoQM1HZVlBtT0veiN/Tv2xia1pzsuCh2FNBkCJ9+yXNKXpWWlG5/wBXoNvzxz+jfTz2Tb5hwFYyc4SN2xovbHdgAcBUWvLTwV5F/wBRuHsme1pqJlAYV11AVtXyGMbMjc2Xc33XY6bMHwU72W28ASTtlw88okDfCK8yAGjqPr87OL2KX7LcVjauxm8eMUr3P8JhzF81A4Hw2N+uwBB27Xv2xK+MOqwqUGW+LorPca8OzcrRDKWjBB5TnrpN0H9LoUQcRSwuLaatHFzoy63jn5VJmsqhjjimMmXZSSNaAofMHpWsL1FfyGKmUwmHbXK0GS04vZyFoTwcaToJbXIkoKoKUo2oA2/vvRA9scw3CypHcM4ojv5Vd+oV7I0/DBJHLFJ92J3Ll9IO9ghTve1diDuemIcnFycXbIWWAmw6k17tpCT/AAFIsvJGsjPqy32ewu9WW1VqO9tVe2KcWbJkTtaG1zatS5u31oHBvCIy2ZE4l1UCNOmuoAvqR2Hbv1x6C2DYA4fCzM7WTksLQ3labm6jqvVff9flXp2xZhkY9vpWKXOP5KTkMnzZFTuTv8h1P4YbkShjCVbwITkSALV8V45FCViEcksmguIoU1usa7aiB0F0AOpOwBxzRbvG4rvWnx+kIp4xlwXX7REHjGqRWcBoxQPnBNrsR16XhnjNcJ+8XykfjeXC2czAE8w1GRa+7+Pe/wB3v6YXjelvb2nZbicMjNAs0TyqLaNXBcDbqAbHxL+Iw3Y4N5R3tLrCmA/6aw3/AAn1+1j+N5BGncniXJJI+71Vp2HbWPn074stHCuRv9I/p3+1qOGJIsKCZg8gHmYdCfbEUlWqshbuO0UFKGGBMXYSKTASS4SS7BQSow74QKBHwqHxZlA0JlsAxbkk0Cp6iya9x8q740MDJ8b6PSydUwRMzcO15wvHJMwayYDKNmmksKOoAUHdunXp0xsiQv8AwXOHEjh5nPPwpHD+BpGdbkzTdeY+5HToOi9O2+HtiA5coZsxxG1gofpWynsOuJuln7XONpL2279ffextW24wK55Tw4NFJUQsaHz+g6/TBLqSq0rACqNnv6D0+Z/LDQST0lwomXjp5P8AyB+YH8wfxx5z9R47hlgf+y1MGUCMp8CG9Tbseu3SugHsN8djpGmsw4eOys+eZ0hJKOqX/vp741yaUIKR/wBNu+/vgNBTy4FKKJofnQ/n098LkDlN22lZz07e3t8uvffCDR2jZHCaAO+2359sE2m8HhcFseuFYCNBnSWu2FaaOeUHMcPQsrsFLr8Pcr6kehFfPEfDz0rbZ3xtoFUmey7ZSX7REp5TXz1U1/8A2B9fMB1xGWhrrCvxS/cx7Xd+yvYZAyh13UgEHtR6fqMTNeHdLJfEWuIciLY3K2Pfv+GCSD0UgC3lCngR10sisPcXd+obbavTA232pGZDm1Spj4fMRDZWQx73oJ1xEHYjT+6TXr9MQCKj6DSvnNY8VKL/AGmNx6WA6c3CQt/5sfmQjbcr1XrgOd/xkHCacFko3Qu/wVPyTI51xyhkstsfXtXaicZMWlMZknIH/SryCVjSxzVLhctYIofLp/7dt8XYH5ErnNkbTfZU/wDx8hPWMLZs2epPXFrHxmY7aCcHOkdytd4ayJiQyvWsiq2BRbPXfvsd+m2MnOmLjTel2Wk4bYWWeyl4pwqU5pc1lZEWbkmBhKCU0lg4YaaOoMOl0Qe2KTZBVLWLDdqrzngpyZBzU0NzyAVPmfMIqtqG40imrr8VYl8jQKKi2Em1WeK/C2YLS/ZY1m5vOUqpjURrIkCLet1oAwdVBoHocSxyBo5THxlxVzwfwm0GaExkVkQzMgCnUWnKkg3tS6T87HTEcswcOE6KItPK04b3vFPlW+FiuPZzIjMOJYHaSxqIOx8o9/SsWGk0tCJkxYNruFp+ARRrlo1icvGF8rHqR64jku+VVnLjIdwoqfiJRJcFBJgIrM5nxcsWZnimTTFDG7iQEsWMSRySjQBtSyrW+++JxCS21CZaNKTlvFuXdwimTWX0UYnHmMfNVdx1KbjDfE5HyNQv2xy4R3JchJBG4C2Udq0ggep8tjuCMH7d47Q87D0qXjOcyMuY52ZnzEkMTMFy5Q/Z2eN0jc6FW5SrsuzWAQcTMgeRwo3ytHaLmo4pFabKLcSSNHKmkqYnTra0NIqj9QehxpYmRXocue1TALv6jFC1Uor8up/sb+WNMNBPK5wPJO0pBKa2NfL39a3PywSwXaNkcJEq97r26/TcfrguuuEOL5TnI2oV/wAD+dn64AB90CR7JuHIKNnoGryldWmt+hB3HTuPTGHqemDLIkb2FNFIY7B6KPGW0jVV98aWO2TaA9QekkgIgI9/f+xxYolFzV25Ow3J2GEaA5RY1IDZskC+voL+Q/LC/EcJx5KWNNRof0A+Z7DCc7aE3a5KygDrZrt0H9TWGgkn9I+kJisaoEgel7EjoSMPLRdoyOFUuLkir261hbRdprW0FzdMEJjOSu5esVV7dO1d/piN5AUzA5rvSs/GTkJRGzXlXvSbsQsd9N9NJ/I4gaNjv0tSVoymWPyH+1fmzR6177V6D/ffFkAArKc/afGU8HYGhtd++FXKaXBvpTe/+9sH2Q5K5x6VXSx0PXAA45UokLelT53w/Ez8yK4ZB0ZNj6mx0IJvqMRmIH+6ux55Ap3IUc5vNZa+Yn2iMb8xPK4He0rc36HEe58ffIUxggyPwO0/C1XgfOZfOTNTqwjFlCCHbUQASri9I6XQ3xQy8sEU0rR0/SjG63qnzfD81FGzrlz5mz1cuC5GYs/KEoN8xGBJFrWoJiq1wcOVsFpb0rHM5jiYWhzgIGCMwQDnh5kKttEx8sJa9C7EdDglkV8e6QdJ7q38IPnJMwPtMkxjXLoygpojd2lmDajJEjFlQR7UvrW4xXkq6UzLpZ/hGVmhkLrBKHEudc8qBklZSZOXcj+STUSulTtuCLrExIpR82pbcR4gIdQM7hZiNPKZJZEMSsNLGEgU2oeZVDH94HbCDGEIFzkWc52p2j50QXnyKiwoDI4eLlhqSjYLdNyLo7Xhjg1PBcrviuazSysI8sroKpiNzsL7+t4aGsWlFsLRblZ8ClVsvGyRmNSuyHqvtiGTtMnBEhBNn5U7ESjXA4SSjZ7iUMAVppY4lZgql2ChmO4As9djt7Yc0E9JpKzo8J5LMIXSRpOcZrlWbVrEqtHIt7ilsADsUX0xZ8rwNvsoPGwncpUXhjKuOYju6tKHtZNtSQnL7Mu48oN0RuDhGR49kAxqh8O8KZSQLJDmZJdEqOro0TASQxmEUAmnyqaqutHrgvkcRyg1jR0pGZ8E5aQMC0ulmdgocVG0kqzSadrtnQbEmr2rAZM9vACLomk8lWfD8lBkY8wwfQkkr5iVpGFKzgautUvlGGFzj0nBrRwVX8U8MjdoNupMfbp+59ex237Y0cTO2+l6w9Q0kPuSPtZxoyCQ3lI6gjf9Nsa4kDvxXMPicw04UnChW4J9K+nX177YPJTOEzDXTMb2U0c9JyhavVv6Df8AHpX54DZmu5B4TqrtRJZCxIQjYAkggn5Y5zWdd+3pkR5Ks4uMZSS7oJ2Rm1oNt7Iq7Ox/nWNPS8nyY4c93KikY1kp2hSD132F2aHvvW4xqe3CYHAnlcD12oe+9b312wq+Ui74TTIBYJA279fXb8MRSTxsPqcowHewUVM6rbqrlT0YLY/rjLdr2M1+wlWvBOG3S5c4CLUMwuiQOn064a76gxmv2lIY0pbupOGYJNKjH1JBUD8cQ5X1HjxD08pMxZJPakQF7IOkWPSz1F7X29cZDvqt5HDFbGmu+UD7Vp2Y6id0IG7X+7tt6du+Lum69uY50xqlDNiOY4NYEc8wgU2kddJUX2vVub6bVjMn+qH+W2DhTjTyW8lR8xlzOjJIlKRvuDfyG9fXD8r6q3RhrG8p+LiPifdqt4QZIJFycrahR5Mlf5gG+lt9mA29xizF9RPGP5GtsjtXJ8FsrvI3/Kus3rXddJHZao1ZPxb2d6uh06YrxfVrr9TVnuwDdhMXMWQrJoJ73d367CgP99cb2n63HlOpqqzxuiAtShS+h399/wDf442+SqtB3KSOydgS1dALP4YT3NaOVLHE4mmC1ouD+HyDzJzsRtH1JvfzWNvkPxxj5WdxtYunwNKPD5O1f8hNRfSvMrSX0jUVBsC6ur7YyC4ldCGgLM+NPEc+WeMRusaGGaWRmy7z1yzGBsjrpWnNsfTFiJpc21FIadSTiXjAxxEFCsvJ1alqRUfk82iNSjcdFLKSATsN8Stxi/rtRmcN7Qc942kWAmOBnkCPpZyqozJGkjErqLAU5NewF73hHH23Z6QE99DtGzPjU5aOTnRtIYtau60ivJFAMwwVCzFV0tQNncHthnjFdp+/lSpfEwSdIWjYO3K1gOpIMxIWh1YDTuffvgfb8WCj5+eQoEXjl5Dlljh083MJFIJHXmRBtZIeMHUslIdiKo2CcLxUEDICeFK4zwjMNO7JnRGpIpP4dh/z9cANC1IpmBgtlq94YZTCnPCrLXnC9Afbc/riGSr4VeTbu9HSlDDExdVjCqwl7rN+M+DzZkZMQ2OVnEld1Kho0COCw5lgkFhtR+WJoXbe1FKLWUm8OZ8IqJlzrWRmE6yxapD9oD62DN92rISSI6JKjVsAMXGSRh1npVXRvIVunh3MEszobBhA++2oZ2WSXYPX+U467kMV9RiN0rd9g8KQRnbRVZk/C+ejXKqErTDAhqVQMu0eYMkp2bfWhC2l3VHbDxKzyE+yYY3bf2nZnwtnPsuVRVJZUzCzqsqhtcpAjlLMwUsqg0/mZbFA7jDTKwvPwiI3Bo+UnFvCOakbNoIeYkiMRJLMCWeo9IWmBKnSfLIoVSPKcESsAS8bl6REbCUuigPLt5dunl226bbYouNnhWwKHKBm8ik5ZZF+R/eX5H+WJYciRjuCq2ThwzM9QWb4p4WfbkuCv7wY0/sARtibM1GYwkR9rDk0Kn23pVg4BJEdRie+g0nVX4E44rIdmv4cSnjTPGbDUCXgzGzypRZsgAi/oMCLIzo27Gk0onaeHO3EKQMjJ/8A4v0r4T/TFJ0E7jZBVgY7m9BRZeBljfJcfJTv+GLMTsuL8bUT8LcbpPThs6nZXYVVOjbX6EC9vnjdxtezIxTxaqv0gn8RS5uH5ivgYfJGv87H5Ysv+ospw9LFG3R3j8lH4hwmfkScuJzOykKxWiTRreh/IYw/NkTZIfLde6vw4YiPSzieGOJJluVGko0sxjptJ0mOhZ1Dbmfun51i+HwmXc4djnj9/wDxaPjB5IRM/wCGeIAZgwrKHlkie1bTemOnHmqjr37CthfTBbJCS3c3oH2/aFDj0qevAs9eZYiUOyRiEWdAYRVJ5QdK/eeo72MVpXRHYGt4vnhMMYsUF0fh/NczLyNFNcaSq4aTWwMi0hvYMLG436iyaw7cza5oHZB6TtvBFJuR4HnkWIGOTyQ6SddAP5rsaW135QCAaq7GE7xEmh2fhN8Qu6Uvw1wzOxxacxHIXv8Ae87EUP3gW731P4dMUtRhY+S4gmywkngK3iyUl7xP/wCJ/pjOOLN7BQ+F/wAKFxPgRnUh4ZARujBSHRh0ZTW2LWMJ4XcDj3/spGNkbxSg8Hzkp1QzRsM1EtvGFsuvQSIO6mt66H0xZydMcXB0Y4P+kpoHN5AVzleGZl/MY2BOwBFaR1sk7Wfyx12jYcOCzc88lYcmHkZLuuFbZDw07bzMFFfCu7Xv1Pw+h7405tSaPwV6DQb5er/JcPjhFRJR7sd2P1/l0xlTZMkh7W/j4UMI4ClEV1OK/XauDnpI3Yg/PCP6SHvajZnhcckgeRAzBHQX00SVrBF0QdI6jtiRrnt4Ubg0quPhHKAaeVa0QQZJCN10XRer0+W+tbdMSDIe08FM8LSjr4byxXTyhQ1itTf/ACKEf97uqgYBne67R8TR0m5rw3lpGkZ4gxkDaxqbSdSCNjp1UGKALqAuh1w3yuTvGEeThETSiUqdYCjZ3CnRejUoamqzVg9cISuSMbUKPw7lgxbl22pH1F3Zg0ZOjSSxKgamFChRIwTKT2m+Jtqh48OGnMSc+SQS2NQANfCP9J7ViZp4WnC3I2DaBS0nBEC5eMCXnALtJd6/e7N4glPqVWU288V+lPGI1Gk1VgXSNWlwUE1UIN4ABHKJIPCVj3wj8pD4SM2wwieEgOUp612wvdD2XELRrB4Qs2kWOiawAK6Ti6+04E/XBsoUEiiuu5wAkeUp6+2EQLS9k0JZ9sN2C0eglFDpg7WhCrSNZwiLSAAXKF9KwtrfhKilLemFQ+EqCTbthbW+yVfK4Lp3wNjW80kfVwl1D0wab8JbV1j0wtrfhLals4W0IUF2o4VJUEgTC8bfhFODH0wa/SFBMFD64G1o9katUfingTzLFNA4TOZcs+Xdhaksulkfa9DqaNex7Ykj9PBTHc8p/hrxAuby5mA0SrayxE20Mi3asOo6WLHQ4dVOtD/jSw3DfE+c05ESZhWIlCzmq5okjE0dnTuAocHTXwj540TAwD+/SoeZ+6grJ/HE5V1+5U3ayuDGuhsrJOtgO+ljywLs/F8NisV3RBpU7ZSU9/GU8aKQqSqkQDagQzSfZRN8eqyTvYCadx5rsYcyBr+0HTFqQeNMwVmr7MzoU0FUOl/+25zg6pFCgUfNqPpRw5+OxtftNbO4oma8cTory6ItBgMsaAMxJGWWfSZFJCuGbdGVbWiCdxiAxqYSJeM+Kczl4W+8yk0ih3uNGoqkayEOrS1GabqHc7rSmzTmQNcg+UtV/wCGOIy5gSyScsIH0oiqQy+RW8zFzq+Lso6YimjDDSkieXhXe3piBTLtvTCSSD5YCKynGc+yzOBw3mgEfeaL1bDvpPy+mLTapWo2NLRclK74AYzlozCpSLT5VPUD3snEMg9XKim3B5DjZViwvEZUK7CSXDBSSYCK7CSS4SC7CSXYKSW8JJNK4FI2nDBQSYCK7CSXYSS7CSXYSS7CSXYSS7BSXVgJLsJJdhJJcFJdgJLsFJJgJJcJJUOa8P3nY83C3Lf4MyB8OYj0nSGFUWDV5utWMPD0zaEbxBxFMpEsghRtLxxqCQirrcRg3pNBQx/PEsRMjqUcgDG2q/L8cyscTtJl0iVZmVzHHzIiUr7zUi9PP1IBFN6YlLHkqMOaAmJ4iyDFy6qHQPHqSJyRGkghNOEBCguOmw1dcHxyNQ8jConCuIZDkkHLFI3kYhZInlYiJhBzJNSnQAaAJOw+RwH+QntFu0eyszx/JpciqQwZoAVyzW/LDalUhbZFCNuNhWIy1/yn2z4Qc9x/h0cLIIRKkCCURxwakUmPmLR06Vcob7dcPYx55THPbav8hMjxJIE0CRRJp00bYDrsN+1+2K8h59Snj64UnEakXYSS44KCznFMrnjKxizKJHtpU1Y2Hqp73iw2qVpjoQ31N5Uzg/GVkjIkpJo1uZADSHr+npgSxUeEJ4NjvTyD0UR+OwCETmVeWTQajubqq64jMRBpR+J+7bXKNJxONZI42cB5BaCjuMLxmk0Ruon4SQ8ViZpFEilov8zY+XC8ZSMbgAflCHHYOTzuavLutVGr9MLxm6TvE/dtrlFk4rErpGXAeQWgo+YHC8Zq0BG4tLvYJY+Kws0iiQExC5Bv5RhGMjlIxuABI7QDx+AQicyDlXWqjV+g74HjN0neF+7bXKkPxONXjRnAaQWgo2w/4wfGUwRuIJ+EkXFYmeRA4LxC5BR8oq/54XjKRjcADXaAfEGXEPO5gMWrTqANX0rp1wvGU8QPLtvujPxeEPHGW80gtBR8wOEIzVoeFxaXfC6Li8LNIga2iFuKPlwthSMLwAflBPiHLiET8z7onTqo9fwwvGbpHwP3bfdHl4tCrxxlqeTdBR8wwvGU3xOon4SRcXhZ5ED20QtxR8uFsKRicAD8oP7Q5fk8/mfdatOqjV/h74XjKd4H7tvujS8XhV40L00oBQUfNfT9cARmrQETi0u+F0XF4WeRA9tELcUfLhbCkYXgA/KCfEGX5PP5n3V6dVGr/DB8Zukft37tvujS8XhV44y9PL8Ao+a/+cLxlN8TqJ+F0XF4WeRA9tFu4o+XC8ZSMLgAflB/aHL8nn8z7rVp1Uav06e+F4yneB+7b7osnF4VeNC9NKAUFHzA9P1whGSEBE4tLvYJYuLws8iB7aL4xR8uF4ykYXgA/KCfEGX5PP5n3V6dVGr/AAwTGbpO+3fu2+6LLxiFXjjZ6eX/ACxR819P1wNhTfE6i74XRcYhaSSMPbxC3FHy4WwpGF1A/KCniTLck5jmfdatOqj1226e4wgwo/bv3bPdB47Jl5TBDJIV5kkcsdD4jG6uBuKomh9cSRgsO4KJ2O6RhPsFTN4eyksmYiWeagZGaHYrEJgOZo1KaJNkEdNbAbGsTB7mi6UUmE6gSeCosfB+H8iWfnzcly6s22xkmSY15f4kA+uHOyXuNEI/xrw7b79qwl4VlQYI+fKpmEgUUPvFln+0EbqapjQPpiIONXSP2rqJHt2mycIykxOX5rF8tJNMQyK4HO16gVdCrAcw132GEHu6SfiODQb7Q58hkZI2zLTyGFkMGoKqeUx8vT5EW16MAQaPShth7ZHD0hA4Li/b7rQw8QhgXLwNKSzIqxkru4AAvYVfT8cV3NJ5KljgdtJA4CLFxaFpJI1e3jFuKPlwzYU8xOABPugjxDl+Tz+Z91enVRq/wwTGbpO+3fu2e6JLxmFXiQv5pRcYo+b/AHeG7D7JoidRPwspx2LINmJDLmZFkvzKAaBAA/hxZaDSvRGYMFNFL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28" name="Picture 4" descr="temperate rainforest map world map of tropical and temperate rain forests shows how scarce rain forest are and how important it is to protect rain fores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781026"/>
            <a:ext cx="10710575" cy="54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50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6/65/Rainforrest_between_Kuranda_and_Cairns%2C_North_East_Queensland.jpg/220px-Rainforrest_between_Kuranda_and_Cairns%2C_North_East_Queens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127" y="732367"/>
            <a:ext cx="7327661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174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4000" dirty="0" smtClean="0"/>
              <a:t>Why are rainforests important?</a:t>
            </a:r>
            <a:endParaRPr lang="en-IE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People often call the rainforests ‘the lungs’ of the planet because of the amount of carbon dioxide they absorb.</a:t>
            </a:r>
          </a:p>
          <a:p>
            <a:r>
              <a:rPr lang="en-IE" dirty="0" smtClean="0"/>
              <a:t>They then breathe out large amounts of oxygen, which both humans and animals need to survive. </a:t>
            </a:r>
          </a:p>
          <a:p>
            <a:r>
              <a:rPr lang="en-IE" dirty="0"/>
              <a:t>Without rainforests we would have too much carbon dioxide in the atmosphere and this would affect climate change. </a:t>
            </a:r>
            <a:endParaRPr lang="en-IE" dirty="0" smtClean="0"/>
          </a:p>
          <a:p>
            <a:r>
              <a:rPr lang="en-IE" dirty="0" smtClean="0"/>
              <a:t>Rainforests are important because they provide homes for many different plants and animals. </a:t>
            </a:r>
          </a:p>
          <a:p>
            <a:r>
              <a:rPr lang="en-IE" dirty="0" smtClean="0"/>
              <a:t>They are important because they provide lots of rain which the earth needs.</a:t>
            </a:r>
          </a:p>
          <a:p>
            <a:r>
              <a:rPr lang="en-IE" dirty="0" smtClean="0"/>
              <a:t>Tribes of people live in rainforests – they are their homes. </a:t>
            </a:r>
          </a:p>
          <a:p>
            <a:r>
              <a:rPr lang="en-IE" dirty="0" smtClean="0"/>
              <a:t>Rainforests are beautiful, interesting places to visit. </a:t>
            </a:r>
          </a:p>
        </p:txBody>
      </p:sp>
    </p:spTree>
    <p:extLst>
      <p:ext uri="{BB962C8B-B14F-4D97-AF65-F5344CB8AC3E}">
        <p14:creationId xmlns:p14="http://schemas.microsoft.com/office/powerpoint/2010/main" val="96420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ainforest and the Tembeling River -- malaysia12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844" y="225777"/>
            <a:ext cx="7992533" cy="577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33422" y="6321778"/>
            <a:ext cx="4921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Rainforest in Malaysia, Asia 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307085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ongabay.com/images/venezuela/600/v_view_of_canopy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622" y="292627"/>
            <a:ext cx="8263819" cy="566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6622" y="6287911"/>
            <a:ext cx="5542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View of the Amazon rainforest 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260414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dirty="0" smtClean="0"/>
              <a:t>Layers of the Rainforest </a:t>
            </a:r>
            <a:endParaRPr lang="en-IE" sz="5400" dirty="0"/>
          </a:p>
        </p:txBody>
      </p:sp>
      <p:pic>
        <p:nvPicPr>
          <p:cNvPr id="12290" name="Picture 2" descr="http://learncreatelove.com/wp-content/uploads/2012/03/rflayer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490" y="1607432"/>
            <a:ext cx="6952201" cy="508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884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4000" dirty="0" smtClean="0"/>
              <a:t>What different animals live in the rainforests?</a:t>
            </a:r>
            <a:endParaRPr lang="en-IE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Although rainforests only cover a small area on earth, they are homes to at least half of all animal species in the world!</a:t>
            </a:r>
          </a:p>
          <a:p>
            <a:r>
              <a:rPr lang="en-IE" dirty="0" smtClean="0"/>
              <a:t>Rainforests are home to so many different types of animals for lots of reasons. </a:t>
            </a:r>
          </a:p>
          <a:p>
            <a:r>
              <a:rPr lang="en-IE" dirty="0" smtClean="0"/>
              <a:t>Because there is so much sunlight, there is a lot of energy in the rainforest which is helpful for both plants and animals. </a:t>
            </a:r>
          </a:p>
          <a:p>
            <a:r>
              <a:rPr lang="en-IE" dirty="0" smtClean="0"/>
              <a:t>The ‘Canopy’ of the rainforest provides great shelter, homes, food and hiding places for different animals. </a:t>
            </a:r>
          </a:p>
          <a:p>
            <a:r>
              <a:rPr lang="en-IE" dirty="0" smtClean="0"/>
              <a:t>Colourful, unusual animals live in the rainforest, from different types of insects to larger mammals.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6963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ainforest touc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0" y="355953"/>
            <a:ext cx="4506737" cy="301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7208" y="3497590"/>
            <a:ext cx="3364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dirty="0" smtClean="0"/>
              <a:t> </a:t>
            </a:r>
            <a:endParaRPr lang="en-IE" sz="2800" dirty="0"/>
          </a:p>
        </p:txBody>
      </p:sp>
      <p:pic>
        <p:nvPicPr>
          <p:cNvPr id="6148" name="Picture 4" descr="Amazon Parro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5" y="637488"/>
            <a:ext cx="4104745" cy="272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0799" y="4323644"/>
            <a:ext cx="59661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 smtClean="0"/>
              <a:t>Birds such as Toucans and  Parrots</a:t>
            </a:r>
            <a:r>
              <a:rPr lang="en-IE" sz="3200" dirty="0" smtClean="0"/>
              <a:t> 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3340003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physicalgeography.net/fundamentals/images/tropicalfr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73" y="355601"/>
            <a:ext cx="3958080" cy="280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eckoella triedr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33" y="338669"/>
            <a:ext cx="5088820" cy="284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62578" y="4176889"/>
            <a:ext cx="645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 smtClean="0"/>
              <a:t>Amphibians such as frogs. </a:t>
            </a:r>
            <a:endParaRPr lang="en-IE" sz="4800" dirty="0"/>
          </a:p>
        </p:txBody>
      </p:sp>
    </p:spTree>
    <p:extLst>
      <p:ext uri="{BB962C8B-B14F-4D97-AF65-F5344CB8AC3E}">
        <p14:creationId xmlns:p14="http://schemas.microsoft.com/office/powerpoint/2010/main" val="4279812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vtaide.com/png/habitats/images/clearW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41" y="575733"/>
            <a:ext cx="3296355" cy="329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myrmecos.net/wp-content/uploads/2008/10/chrysochusauratu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784" y="741890"/>
            <a:ext cx="4689435" cy="313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32000" y="4572000"/>
            <a:ext cx="7574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smtClean="0"/>
              <a:t>Insects such as butterflies and beetles. 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2537249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eckoella triedr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33" y="338669"/>
            <a:ext cx="5088820" cy="284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chudesatanasveta.com/wp-content/uploads/2012/06/Amazon-Rainforest-Snak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404806"/>
            <a:ext cx="3987307" cy="277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7733" y="4064000"/>
            <a:ext cx="65927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 smtClean="0"/>
              <a:t>Reptiles such as snakes and lizards. </a:t>
            </a:r>
            <a:endParaRPr lang="en-IE" sz="4400" dirty="0"/>
          </a:p>
        </p:txBody>
      </p:sp>
    </p:spTree>
    <p:extLst>
      <p:ext uri="{BB962C8B-B14F-4D97-AF65-F5344CB8AC3E}">
        <p14:creationId xmlns:p14="http://schemas.microsoft.com/office/powerpoint/2010/main" val="2782999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Wildlife in Amaz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81" y="331964"/>
            <a:ext cx="4804471" cy="319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Pa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015"/>
            <a:ext cx="2430992" cy="322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509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Which Animals Live In Rainforests? Orangutans Are One. Photo: Wikimedia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41" y="180622"/>
            <a:ext cx="2824692" cy="423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www.allaboutwildlife.com/wp-content/uploads/2011/07/Tapir-1024x7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155" y="702644"/>
            <a:ext cx="4953353" cy="371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6578" y="4933244"/>
            <a:ext cx="80602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Large mammals such as jaguars and other big cats, pandas, primates like monkeys and gorillas and mammals like Tapirs (a relative of the rhino) live in the rainforest too. </a:t>
            </a: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1216637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7200" dirty="0" smtClean="0"/>
              <a:t>Rainforests</a:t>
            </a:r>
            <a:r>
              <a:rPr lang="en-IE" dirty="0" smtClean="0"/>
              <a:t>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>
                <a:hlinkClick r:id="rId2"/>
              </a:rPr>
              <a:t>http://</a:t>
            </a:r>
            <a:r>
              <a:rPr lang="en-IE" dirty="0" smtClean="0">
                <a:hlinkClick r:id="rId2"/>
              </a:rPr>
              <a:t>www.neok12.com/video/Ecosystems/zX7d6b046345556a70764d51.htm</a:t>
            </a:r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92628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4800" dirty="0" smtClean="0"/>
              <a:t>Why are rainforests in danger?</a:t>
            </a:r>
            <a:endParaRPr lang="en-IE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Every year, rainforests are disappearing. </a:t>
            </a:r>
          </a:p>
          <a:p>
            <a:r>
              <a:rPr lang="en-IE" dirty="0" smtClean="0"/>
              <a:t>Every second, a rainforest the same size of a football pitch disappears!</a:t>
            </a:r>
          </a:p>
          <a:p>
            <a:r>
              <a:rPr lang="en-IE" dirty="0" smtClean="0"/>
              <a:t>That’s about 31 million football pitches every year!</a:t>
            </a:r>
          </a:p>
          <a:p>
            <a:r>
              <a:rPr lang="en-IE" dirty="0" smtClean="0"/>
              <a:t>Rainforests are being cut down for wood which is used for building, burning and furniture. </a:t>
            </a:r>
          </a:p>
          <a:p>
            <a:r>
              <a:rPr lang="en-IE" dirty="0" smtClean="0"/>
              <a:t>They are cut down to make way for roads. </a:t>
            </a:r>
          </a:p>
          <a:p>
            <a:r>
              <a:rPr lang="en-IE" dirty="0" smtClean="0"/>
              <a:t>They are being cut down to make clear land for animal grazing and farming. </a:t>
            </a:r>
          </a:p>
          <a:p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80873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cdn1.pri.org/sites/default/files/styles/story_main/public/Kaiapos.jpeg?itok=5Oa5cmZ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45" y="508000"/>
            <a:ext cx="5187545" cy="292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27022" y="3601156"/>
            <a:ext cx="5113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smtClean="0"/>
              <a:t>Members of the </a:t>
            </a:r>
            <a:r>
              <a:rPr lang="en-IE" sz="3600" dirty="0" err="1" smtClean="0"/>
              <a:t>Kayapos</a:t>
            </a:r>
            <a:r>
              <a:rPr lang="en-IE" sz="3600" dirty="0" smtClean="0"/>
              <a:t> tribe, Brazil </a:t>
            </a:r>
            <a:endParaRPr lang="en-IE" sz="3600" dirty="0"/>
          </a:p>
        </p:txBody>
      </p:sp>
      <p:pic>
        <p:nvPicPr>
          <p:cNvPr id="13316" name="Picture 4" descr="Kayapo ethnic jewel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87" y="-13828888"/>
            <a:ext cx="5147821" cy="1433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347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</TotalTime>
  <Words>669</Words>
  <Application>Microsoft Office PowerPoint</Application>
  <PresentationFormat>Widescreen</PresentationFormat>
  <Paragraphs>55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Facet</vt:lpstr>
      <vt:lpstr>Rainforests </vt:lpstr>
      <vt:lpstr>What do you already know about rainforests?</vt:lpstr>
      <vt:lpstr>We are going to use some posters to help us learn about the rainforests. </vt:lpstr>
      <vt:lpstr>What are the rainforests &amp; where are they?</vt:lpstr>
      <vt:lpstr>PowerPoint Presentation</vt:lpstr>
      <vt:lpstr>PowerPoint Presentation</vt:lpstr>
      <vt:lpstr>Why are rainforests important?</vt:lpstr>
      <vt:lpstr>PowerPoint Presentation</vt:lpstr>
      <vt:lpstr>PowerPoint Presentation</vt:lpstr>
      <vt:lpstr>Layers of the Rainforest </vt:lpstr>
      <vt:lpstr>What different animals live in the rainforests?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Rainforests </vt:lpstr>
      <vt:lpstr>Why are rainforests in danger?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Rainforests</dc:title>
  <dc:creator>Deirdre</dc:creator>
  <cp:lastModifiedBy>Deirdre</cp:lastModifiedBy>
  <cp:revision>10</cp:revision>
  <dcterms:created xsi:type="dcterms:W3CDTF">2015-11-01T15:33:58Z</dcterms:created>
  <dcterms:modified xsi:type="dcterms:W3CDTF">2015-11-01T17:03:26Z</dcterms:modified>
</cp:coreProperties>
</file>