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01C78-1F15-4A23-ABCC-FF562AE230A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A9F53-7A64-49ED-AA34-B8714960648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13A79-AED0-4F33-B274-FEE38732630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9E51D-56BD-462B-A36D-419CBD45127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A7779-B53E-4D29-98B8-15550E97F40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EF952-2F16-4ED0-8853-A8682622E84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69236-0C9E-41A1-8210-F2B1C9C9DA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C5596-6540-455A-B67F-890B76D0D73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FF5347-FD41-4253-891A-80DD5860D6B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39C9E-321C-4854-A8A6-7AF457ADB09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40D39-DBAB-4598-8DA5-8478179D9C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4E8DFE-954E-4E22-972B-87BC3BF1F0B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84784"/>
            <a:ext cx="7772400" cy="2115667"/>
          </a:xfrm>
        </p:spPr>
        <p:txBody>
          <a:bodyPr/>
          <a:lstStyle/>
          <a:p>
            <a:r>
              <a:rPr lang="en-US" b="1" dirty="0" err="1" smtClean="0">
                <a:latin typeface="French Script MT" pitchFamily="66" charset="0"/>
              </a:rPr>
              <a:t>Ar</a:t>
            </a:r>
            <a:r>
              <a:rPr lang="en-US" b="1" dirty="0" smtClean="0">
                <a:latin typeface="French Script MT" pitchFamily="66" charset="0"/>
              </a:rPr>
              <a:t> </a:t>
            </a:r>
            <a:r>
              <a:rPr lang="en-US" b="1" dirty="0" err="1" smtClean="0">
                <a:latin typeface="French Script MT" pitchFamily="66" charset="0"/>
              </a:rPr>
              <a:t>Scoil</a:t>
            </a:r>
            <a:endParaRPr lang="en-US" b="1" dirty="0">
              <a:latin typeface="French Script MT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24944"/>
            <a:ext cx="6400800" cy="2713856"/>
          </a:xfrm>
        </p:spPr>
        <p:txBody>
          <a:bodyPr/>
          <a:lstStyle/>
          <a:p>
            <a:r>
              <a:rPr lang="en-US" sz="4400" dirty="0" smtClean="0">
                <a:latin typeface="French Script MT" pitchFamily="66" charset="0"/>
              </a:rPr>
              <a:t>Ta </a:t>
            </a:r>
            <a:r>
              <a:rPr lang="en-US" sz="4400" dirty="0" err="1" smtClean="0">
                <a:latin typeface="French Script MT" pitchFamily="66" charset="0"/>
              </a:rPr>
              <a:t>mé</a:t>
            </a:r>
            <a:r>
              <a:rPr lang="en-US" sz="4400" dirty="0" smtClean="0">
                <a:latin typeface="French Script MT" pitchFamily="66" charset="0"/>
              </a:rPr>
              <a:t> </a:t>
            </a:r>
            <a:r>
              <a:rPr lang="en-US" sz="4400" dirty="0" err="1" smtClean="0">
                <a:latin typeface="French Script MT" pitchFamily="66" charset="0"/>
              </a:rPr>
              <a:t>ar</a:t>
            </a:r>
            <a:r>
              <a:rPr lang="en-US" sz="4400" dirty="0" smtClean="0">
                <a:latin typeface="French Script MT" pitchFamily="66" charset="0"/>
              </a:rPr>
              <a:t> </a:t>
            </a:r>
            <a:r>
              <a:rPr lang="en-US" sz="4400" dirty="0" err="1" smtClean="0">
                <a:latin typeface="French Script MT" pitchFamily="66" charset="0"/>
              </a:rPr>
              <a:t>scoil</a:t>
            </a:r>
            <a:endParaRPr lang="en-US" sz="4400" dirty="0"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Ar Scoil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Pitchford</dc:creator>
  <cp:lastModifiedBy>Samsung</cp:lastModifiedBy>
  <cp:revision>2</cp:revision>
  <dcterms:created xsi:type="dcterms:W3CDTF">2005-01-03T21:19:58Z</dcterms:created>
  <dcterms:modified xsi:type="dcterms:W3CDTF">2017-08-23T10:41:45Z</dcterms:modified>
</cp:coreProperties>
</file>