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F4E82-5069-44E2-9361-464C04C9B976}" type="datetimeFigureOut">
              <a:rPr lang="en-IE" smtClean="0"/>
              <a:t>24/08/2017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DE77D-72CC-48FB-8CE6-47A096424F0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8509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hape 4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7" name="Shape 4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765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hape 4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6" name="Shape 4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4534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Shape 4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8" name="Shape 4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0398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Shape 5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9" name="Shape 5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9573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Shape 5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21" name="Shape 5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1796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Shape 5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2" name="Shape 5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864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Shape 5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4" name="Shape 5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054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Shape 5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5" name="Shape 5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3890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hape 5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7" name="Shape 5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9521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Shape 5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8" name="Shape 5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4093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Shape 5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0" name="Shape 5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22877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Shape 6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01" name="Shape 6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5479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Shape 6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13" name="Shape 6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68895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Shape 6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25" name="Shape 6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70152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Shape 6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7" name="Shape 6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30695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Shape 6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48" name="Shape 6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10628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Shape 6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61" name="Shape 6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45958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Shape 6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73" name="Shape 6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97590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Shape 6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5" name="Shape 6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63441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Shape 6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6" name="Shape 6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82654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Shape 7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08" name="Shape 7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55768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Shape 7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9" name="Shape 7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60451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Shape 7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28" name="Shape 7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24748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Shape 7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40" name="Shape 7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0202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6F77-6342-4DD8-B1BE-EB01CDF612B8}" type="datetimeFigureOut">
              <a:rPr lang="en-IE" smtClean="0"/>
              <a:t>24/08/2017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4CFC6-C5CB-4F97-BCC8-32A44B5242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44070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6F77-6342-4DD8-B1BE-EB01CDF612B8}" type="datetimeFigureOut">
              <a:rPr lang="en-IE" smtClean="0"/>
              <a:t>24/08/2017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4CFC6-C5CB-4F97-BCC8-32A44B5242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6447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6F77-6342-4DD8-B1BE-EB01CDF612B8}" type="datetimeFigureOut">
              <a:rPr lang="en-IE" smtClean="0"/>
              <a:t>24/08/2017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4CFC6-C5CB-4F97-BCC8-32A44B5242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80888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6F77-6342-4DD8-B1BE-EB01CDF612B8}" type="datetimeFigureOut">
              <a:rPr lang="en-IE" smtClean="0"/>
              <a:t>24/08/2017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4CFC6-C5CB-4F97-BCC8-32A44B5242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2366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6F77-6342-4DD8-B1BE-EB01CDF612B8}" type="datetimeFigureOut">
              <a:rPr lang="en-IE" smtClean="0"/>
              <a:t>24/08/2017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4CFC6-C5CB-4F97-BCC8-32A44B5242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18569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6F77-6342-4DD8-B1BE-EB01CDF612B8}" type="datetimeFigureOut">
              <a:rPr lang="en-IE" smtClean="0"/>
              <a:t>24/08/2017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4CFC6-C5CB-4F97-BCC8-32A44B5242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56305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6F77-6342-4DD8-B1BE-EB01CDF612B8}" type="datetimeFigureOut">
              <a:rPr lang="en-IE" smtClean="0"/>
              <a:t>24/08/2017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4CFC6-C5CB-4F97-BCC8-32A44B5242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1758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6F77-6342-4DD8-B1BE-EB01CDF612B8}" type="datetimeFigureOut">
              <a:rPr lang="en-IE" smtClean="0"/>
              <a:t>24/08/2017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4CFC6-C5CB-4F97-BCC8-32A44B5242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3694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6F77-6342-4DD8-B1BE-EB01CDF612B8}" type="datetimeFigureOut">
              <a:rPr lang="en-IE" smtClean="0"/>
              <a:t>24/08/2017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4CFC6-C5CB-4F97-BCC8-32A44B5242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47930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6F77-6342-4DD8-B1BE-EB01CDF612B8}" type="datetimeFigureOut">
              <a:rPr lang="en-IE" smtClean="0"/>
              <a:t>24/08/2017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4CFC6-C5CB-4F97-BCC8-32A44B5242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5042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6F77-6342-4DD8-B1BE-EB01CDF612B8}" type="datetimeFigureOut">
              <a:rPr lang="en-IE" smtClean="0"/>
              <a:t>24/08/2017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4CFC6-C5CB-4F97-BCC8-32A44B5242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04153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26F77-6342-4DD8-B1BE-EB01CDF612B8}" type="datetimeFigureOut">
              <a:rPr lang="en-IE" smtClean="0"/>
              <a:t>24/08/2017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4CFC6-C5CB-4F97-BCC8-32A44B5242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8016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pt/slides/slide1.xm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ppt/slides/slide52.xml" TargetMode="External"/><Relationship Id="rId3" Type="http://schemas.openxmlformats.org/officeDocument/2006/relationships/hyperlink" Target="http://www.scoilnet.ie/" TargetMode="External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ppt/slides/slide54.xml" TargetMode="External"/><Relationship Id="rId3" Type="http://schemas.openxmlformats.org/officeDocument/2006/relationships/hyperlink" Target="http://www.scoilnet.ie/" TargetMode="External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ppt/slides/slide56.xml" TargetMode="External"/><Relationship Id="rId3" Type="http://schemas.openxmlformats.org/officeDocument/2006/relationships/hyperlink" Target="http://www.scoilnet.ie/" TargetMode="External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ppt/slides/slide58.xml" TargetMode="External"/><Relationship Id="rId3" Type="http://schemas.openxmlformats.org/officeDocument/2006/relationships/hyperlink" Target="http://www.scoilnet.ie/" TargetMode="External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ppt/slides/slide60.xml" TargetMode="External"/><Relationship Id="rId3" Type="http://schemas.openxmlformats.org/officeDocument/2006/relationships/hyperlink" Target="http://www.scoilnet.ie/" TargetMode="External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ppt/slides/slide62.xml" TargetMode="External"/><Relationship Id="rId3" Type="http://schemas.openxmlformats.org/officeDocument/2006/relationships/hyperlink" Target="http://www.scoilnet.ie/" TargetMode="External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ppt/slides/slide64.xml" TargetMode="External"/><Relationship Id="rId3" Type="http://schemas.openxmlformats.org/officeDocument/2006/relationships/hyperlink" Target="http://www.scoilnet.ie/" TargetMode="External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ppt/slides/slide66.xml" TargetMode="External"/><Relationship Id="rId3" Type="http://schemas.openxmlformats.org/officeDocument/2006/relationships/hyperlink" Target="http://www.scoilnet.ie/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ppt/slides/slide68.xml" TargetMode="External"/><Relationship Id="rId3" Type="http://schemas.openxmlformats.org/officeDocument/2006/relationships/hyperlink" Target="http://www.scoilnet.ie/" TargetMode="External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ppt/slides/slide70.xml" TargetMode="External"/><Relationship Id="rId3" Type="http://schemas.openxmlformats.org/officeDocument/2006/relationships/hyperlink" Target="http://www.scoilnet.ie/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pt/slides/slide1.xm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://www.scoilnet.ie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/>
          <p:nvPr/>
        </p:nvSpPr>
        <p:spPr>
          <a:xfrm>
            <a:off x="590550" y="775960"/>
            <a:ext cx="4705349" cy="4429780"/>
          </a:xfrm>
          <a:prstGeom prst="ellipse">
            <a:avLst/>
          </a:prstGeom>
          <a:solidFill>
            <a:srgbClr val="5BC4BF"/>
          </a:solidFill>
          <a:ln w="76200" cap="flat" cmpd="sng">
            <a:solidFill>
              <a:srgbClr val="006C91"/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Shape 480"/>
          <p:cNvSpPr txBox="1"/>
          <p:nvPr/>
        </p:nvSpPr>
        <p:spPr>
          <a:xfrm>
            <a:off x="1000125" y="2036742"/>
            <a:ext cx="3886200" cy="212365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4400">
                <a:solidFill>
                  <a:srgbClr val="E5F5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481" name="Shape 48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41775" y="6057900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Shape 482" descr="Image result for till clipar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0" y="133350"/>
            <a:ext cx="6381749" cy="5714999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Shape 483">
            <a:hlinkClick r:id="rId6"/>
          </p:cNvPr>
          <p:cNvSpPr/>
          <p:nvPr/>
        </p:nvSpPr>
        <p:spPr>
          <a:xfrm>
            <a:off x="276726" y="6057900"/>
            <a:ext cx="2382252" cy="575312"/>
          </a:xfrm>
          <a:prstGeom prst="bevel">
            <a:avLst>
              <a:gd name="adj" fmla="val 12500"/>
            </a:avLst>
          </a:prstGeom>
          <a:solidFill>
            <a:srgbClr val="006C91"/>
          </a:solidFill>
          <a:ln w="12700" cap="flat" cmpd="sng">
            <a:solidFill>
              <a:srgbClr val="E5F5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1800">
                <a:solidFill>
                  <a:srgbClr val="E5F5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Tús</a:t>
            </a:r>
          </a:p>
        </p:txBody>
      </p:sp>
    </p:spTree>
    <p:extLst>
      <p:ext uri="{BB962C8B-B14F-4D97-AF65-F5344CB8AC3E}">
        <p14:creationId xmlns:p14="http://schemas.microsoft.com/office/powerpoint/2010/main" val="1792252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Shape 48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480884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489" name="Shape 48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41775" y="6057900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Shape 490" descr="https://cdn.pixabay.com/photo/2013/07/13/12/38/card-160028_960_72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392" y="1070811"/>
            <a:ext cx="7068491" cy="556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Shape 491" descr="Image result for cutlery clipar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94092" y="5387216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Shape 492"/>
          <p:cNvSpPr txBox="1"/>
          <p:nvPr/>
        </p:nvSpPr>
        <p:spPr>
          <a:xfrm>
            <a:off x="839236" y="2341783"/>
            <a:ext cx="5907504" cy="37548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Slisní tósta				€0.75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Ubh scrofa	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Pónairí bácáilte			€2.50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Gránach bricfeasta le bainne fuar	€3.00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Ubh fhriochta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Vaiféil				€3.00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Sútha craobh		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Uachtar				€0.50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Pancóga				€5.00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93" name="Shape 493"/>
          <p:cNvSpPr txBox="1"/>
          <p:nvPr/>
        </p:nvSpPr>
        <p:spPr>
          <a:xfrm>
            <a:off x="845248" y="1695452"/>
            <a:ext cx="5630777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</a:p>
        </p:txBody>
      </p:sp>
      <p:pic>
        <p:nvPicPr>
          <p:cNvPr id="494" name="Shape 494" descr="Image result for scrambled eggs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45215" y="2077090"/>
            <a:ext cx="4526466" cy="302796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>
            <a:hlinkClick r:id="rId8"/>
          </p:cNvPr>
          <p:cNvSpPr/>
          <p:nvPr/>
        </p:nvSpPr>
        <p:spPr>
          <a:xfrm>
            <a:off x="8955504" y="258405"/>
            <a:ext cx="3116177" cy="865835"/>
          </a:xfrm>
          <a:prstGeom prst="bevel">
            <a:avLst>
              <a:gd name="adj" fmla="val 12500"/>
            </a:avLst>
          </a:prstGeom>
          <a:solidFill>
            <a:srgbClr val="5BC4B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omic Sans MS"/>
                <a:ea typeface="Comic Sans MS"/>
                <a:cs typeface="Comic Sans MS"/>
                <a:sym typeface="Comic Sans MS"/>
              </a:rPr>
              <a:t>Freagra</a:t>
            </a:r>
          </a:p>
        </p:txBody>
      </p:sp>
    </p:spTree>
    <p:extLst>
      <p:ext uri="{BB962C8B-B14F-4D97-AF65-F5344CB8AC3E}">
        <p14:creationId xmlns:p14="http://schemas.microsoft.com/office/powerpoint/2010/main" val="2289379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Shape 500"/>
          <p:cNvSpPr/>
          <p:nvPr/>
        </p:nvSpPr>
        <p:spPr>
          <a:xfrm>
            <a:off x="1034387" y="2443496"/>
            <a:ext cx="4957010" cy="36321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Shape 50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502" name="Shape 50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61300" y="6190246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Shape 503" descr="Image result for cutlery clipar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93776" y="2813993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Shape 504"/>
          <p:cNvSpPr txBox="1"/>
          <p:nvPr/>
        </p:nvSpPr>
        <p:spPr>
          <a:xfrm>
            <a:off x="1034387" y="2589150"/>
            <a:ext cx="3934327" cy="12926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  <a:b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Sráid Phádraig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Cathair Chorcaigh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021 258 24589</a:t>
            </a:r>
          </a:p>
        </p:txBody>
      </p:sp>
      <p:pic>
        <p:nvPicPr>
          <p:cNvPr id="505" name="Shape 505" descr="Image result for scrambled egg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25339" y="2443496"/>
            <a:ext cx="4906563" cy="3614403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Shape 506"/>
          <p:cNvSpPr txBox="1"/>
          <p:nvPr/>
        </p:nvSpPr>
        <p:spPr>
          <a:xfrm>
            <a:off x="1167224" y="4136546"/>
            <a:ext cx="4957010" cy="193899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 Slisní tósta €0.75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Ubh scrofa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Pónairí bácáilte		</a:t>
            </a:r>
            <a:r>
              <a:rPr lang="en-IE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€2.50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Iomlán			€6.00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3330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Shape 51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59778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512" name="Shape 51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41775" y="6057900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Shape 513" descr="https://cdn.pixabay.com/photo/2013/07/13/12/38/card-160028_960_72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392" y="1070811"/>
            <a:ext cx="7068491" cy="556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Shape 514" descr="Image result for cutlery clipar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94092" y="5387216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Shape 515"/>
          <p:cNvSpPr txBox="1"/>
          <p:nvPr/>
        </p:nvSpPr>
        <p:spPr>
          <a:xfrm>
            <a:off x="839236" y="2341783"/>
            <a:ext cx="5907504" cy="37548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Slisní tósta				€0.75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Ubh scrofa	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Pónairí bácáilte			€2.50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25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Gránach bricfeasta le bainne fuar	€3.00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Ubh fhriochta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Vaiféil				€3.00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Sútha craobh		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Uachtar				€0.50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Pancóga				€5.00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16" name="Shape 516"/>
          <p:cNvSpPr txBox="1"/>
          <p:nvPr/>
        </p:nvSpPr>
        <p:spPr>
          <a:xfrm>
            <a:off x="845248" y="1695452"/>
            <a:ext cx="5630777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</a:p>
        </p:txBody>
      </p:sp>
      <p:pic>
        <p:nvPicPr>
          <p:cNvPr id="517" name="Shape 517" descr="Image result for breakfast clipart"/>
          <p:cNvPicPr preferRelativeResize="0"/>
          <p:nvPr/>
        </p:nvPicPr>
        <p:blipFill rotWithShape="1">
          <a:blip r:embed="rId7">
            <a:alphaModFix/>
          </a:blip>
          <a:srcRect l="8562" t="8327" r="11247" b="25800"/>
          <a:stretch/>
        </p:blipFill>
        <p:spPr>
          <a:xfrm>
            <a:off x="7459585" y="1695452"/>
            <a:ext cx="4511836" cy="4046483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Shape 518">
            <a:hlinkClick r:id="rId8"/>
          </p:cNvPr>
          <p:cNvSpPr/>
          <p:nvPr/>
        </p:nvSpPr>
        <p:spPr>
          <a:xfrm>
            <a:off x="8955504" y="258405"/>
            <a:ext cx="3116177" cy="865835"/>
          </a:xfrm>
          <a:prstGeom prst="bevel">
            <a:avLst>
              <a:gd name="adj" fmla="val 12500"/>
            </a:avLst>
          </a:prstGeom>
          <a:solidFill>
            <a:srgbClr val="5BC4B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omic Sans MS"/>
                <a:ea typeface="Comic Sans MS"/>
                <a:cs typeface="Comic Sans MS"/>
                <a:sym typeface="Comic Sans MS"/>
              </a:rPr>
              <a:t>Freagra</a:t>
            </a:r>
          </a:p>
        </p:txBody>
      </p:sp>
    </p:spTree>
    <p:extLst>
      <p:ext uri="{BB962C8B-B14F-4D97-AF65-F5344CB8AC3E}">
        <p14:creationId xmlns:p14="http://schemas.microsoft.com/office/powerpoint/2010/main" val="3976532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hape 523"/>
          <p:cNvSpPr/>
          <p:nvPr/>
        </p:nvSpPr>
        <p:spPr>
          <a:xfrm>
            <a:off x="1034387" y="2443496"/>
            <a:ext cx="4957010" cy="36321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Shape 524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525" name="Shape 52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61300" y="6190246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Shape 526" descr="Image result for cutlery clipar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93776" y="2813993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Shape 527"/>
          <p:cNvSpPr txBox="1"/>
          <p:nvPr/>
        </p:nvSpPr>
        <p:spPr>
          <a:xfrm>
            <a:off x="1034387" y="2589150"/>
            <a:ext cx="3934327" cy="12926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  <a:b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Sráid Phádraig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Cathair Chorcaigh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021 258 24589</a:t>
            </a:r>
          </a:p>
        </p:txBody>
      </p:sp>
      <p:sp>
        <p:nvSpPr>
          <p:cNvPr id="528" name="Shape 528"/>
          <p:cNvSpPr txBox="1"/>
          <p:nvPr/>
        </p:nvSpPr>
        <p:spPr>
          <a:xfrm>
            <a:off x="1167224" y="4136546"/>
            <a:ext cx="4957010" cy="15696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Gránach bricfeasta le bainne fuar				</a:t>
            </a:r>
            <a:r>
              <a:rPr lang="en-IE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€3.00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Iomlán			€3.00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9" name="Shape 529" descr="Image result for breakfast clipart"/>
          <p:cNvPicPr preferRelativeResize="0"/>
          <p:nvPr/>
        </p:nvPicPr>
        <p:blipFill rotWithShape="1">
          <a:blip r:embed="rId6">
            <a:alphaModFix/>
          </a:blip>
          <a:srcRect l="8562" t="8327" r="11247" b="25800"/>
          <a:stretch/>
        </p:blipFill>
        <p:spPr>
          <a:xfrm>
            <a:off x="7459585" y="1695452"/>
            <a:ext cx="4511836" cy="40464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300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Shape 5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83842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535" name="Shape 53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41775" y="6057900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Shape 536" descr="https://cdn.pixabay.com/photo/2013/07/13/12/38/card-160028_960_72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392" y="1070811"/>
            <a:ext cx="7068491" cy="556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Shape 537" descr="Image result for cutlery clipar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94092" y="5387216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Shape 538"/>
          <p:cNvSpPr txBox="1"/>
          <p:nvPr/>
        </p:nvSpPr>
        <p:spPr>
          <a:xfrm>
            <a:off x="839236" y="2341783"/>
            <a:ext cx="5907504" cy="37548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Slisní tósta				€0.75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Ubh scrofa	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Pónairí bácáilte			€2.50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Gránach bricfeasta le bainne fuar	€3.00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Ubh fhriochta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Vaiféil				€3.00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Sútha craobh		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Uachtar				€0.50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Pancóga				€5.00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39" name="Shape 539"/>
          <p:cNvSpPr txBox="1"/>
          <p:nvPr/>
        </p:nvSpPr>
        <p:spPr>
          <a:xfrm>
            <a:off x="845248" y="1695452"/>
            <a:ext cx="5630777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</a:p>
        </p:txBody>
      </p:sp>
      <p:pic>
        <p:nvPicPr>
          <p:cNvPr id="540" name="Shape 540" descr="Image result for breakfast clipart"/>
          <p:cNvPicPr preferRelativeResize="0"/>
          <p:nvPr/>
        </p:nvPicPr>
        <p:blipFill rotWithShape="1">
          <a:blip r:embed="rId7">
            <a:alphaModFix/>
          </a:blip>
          <a:srcRect r="18761"/>
          <a:stretch/>
        </p:blipFill>
        <p:spPr>
          <a:xfrm>
            <a:off x="7384885" y="1885527"/>
            <a:ext cx="4718883" cy="3932968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Shape 541">
            <a:hlinkClick r:id="rId8"/>
          </p:cNvPr>
          <p:cNvSpPr/>
          <p:nvPr/>
        </p:nvSpPr>
        <p:spPr>
          <a:xfrm>
            <a:off x="8955504" y="258405"/>
            <a:ext cx="3116177" cy="865835"/>
          </a:xfrm>
          <a:prstGeom prst="bevel">
            <a:avLst>
              <a:gd name="adj" fmla="val 12500"/>
            </a:avLst>
          </a:prstGeom>
          <a:solidFill>
            <a:srgbClr val="5BC4B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omic Sans MS"/>
                <a:ea typeface="Comic Sans MS"/>
                <a:cs typeface="Comic Sans MS"/>
                <a:sym typeface="Comic Sans MS"/>
              </a:rPr>
              <a:t>Freagra</a:t>
            </a:r>
          </a:p>
        </p:txBody>
      </p:sp>
    </p:spTree>
    <p:extLst>
      <p:ext uri="{BB962C8B-B14F-4D97-AF65-F5344CB8AC3E}">
        <p14:creationId xmlns:p14="http://schemas.microsoft.com/office/powerpoint/2010/main" val="3613863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/>
          <p:nvPr/>
        </p:nvSpPr>
        <p:spPr>
          <a:xfrm>
            <a:off x="1138988" y="2035942"/>
            <a:ext cx="4957010" cy="36321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Shape 547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548" name="Shape 54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61300" y="6190246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Shape 549" descr="Image result for cutlery clipar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98378" y="2406441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Shape 550"/>
          <p:cNvSpPr txBox="1"/>
          <p:nvPr/>
        </p:nvSpPr>
        <p:spPr>
          <a:xfrm>
            <a:off x="1138988" y="2181597"/>
            <a:ext cx="3934327" cy="12926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  <a:b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Sráid Phádraig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Cathair Chorcaigh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021 258 24589</a:t>
            </a:r>
          </a:p>
        </p:txBody>
      </p:sp>
      <p:sp>
        <p:nvSpPr>
          <p:cNvPr id="551" name="Shape 551"/>
          <p:cNvSpPr txBox="1"/>
          <p:nvPr/>
        </p:nvSpPr>
        <p:spPr>
          <a:xfrm>
            <a:off x="1138988" y="3786339"/>
            <a:ext cx="5453827" cy="15696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 Slisní tósta	€0.75     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 Ubh fhriochta	€2.00     </a:t>
            </a:r>
            <a:r>
              <a:rPr lang="en-IE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€4.00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Iomlán			    €5.50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2" name="Shape 552" descr="Image result for breakfast clipart"/>
          <p:cNvPicPr preferRelativeResize="0"/>
          <p:nvPr/>
        </p:nvPicPr>
        <p:blipFill rotWithShape="1">
          <a:blip r:embed="rId6">
            <a:alphaModFix/>
          </a:blip>
          <a:srcRect r="18761"/>
          <a:stretch/>
        </p:blipFill>
        <p:spPr>
          <a:xfrm>
            <a:off x="7060032" y="1897559"/>
            <a:ext cx="4718883" cy="39329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6089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Shape 55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59778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558" name="Shape 55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41775" y="6057900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Shape 559" descr="https://cdn.pixabay.com/photo/2013/07/13/12/38/card-160028_960_72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392" y="1070811"/>
            <a:ext cx="7068491" cy="556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Shape 560" descr="Image result for cutlery clipar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94092" y="5387216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Shape 561"/>
          <p:cNvSpPr txBox="1"/>
          <p:nvPr/>
        </p:nvSpPr>
        <p:spPr>
          <a:xfrm>
            <a:off x="839236" y="2341783"/>
            <a:ext cx="5907504" cy="37548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Slisní tósta				€0.75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Ubh scrofa	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Pónairí bácáilte			€2.50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Gránach bricfeasta le bainne fuar	€3.00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Ubh fhriochta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Vaiféil				€3.00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Sútha craobh		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Uachtar				€0.50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Pancóga				€5.00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62" name="Shape 562"/>
          <p:cNvSpPr txBox="1"/>
          <p:nvPr/>
        </p:nvSpPr>
        <p:spPr>
          <a:xfrm>
            <a:off x="845248" y="1695452"/>
            <a:ext cx="5630777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</a:p>
        </p:txBody>
      </p:sp>
      <p:pic>
        <p:nvPicPr>
          <p:cNvPr id="563" name="Shape 563" descr="Image result for breakfast clipart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55642" y="2100916"/>
            <a:ext cx="4675599" cy="3502188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Shape 564">
            <a:hlinkClick r:id="rId8"/>
          </p:cNvPr>
          <p:cNvSpPr/>
          <p:nvPr/>
        </p:nvSpPr>
        <p:spPr>
          <a:xfrm>
            <a:off x="8955504" y="258405"/>
            <a:ext cx="3116177" cy="865835"/>
          </a:xfrm>
          <a:prstGeom prst="bevel">
            <a:avLst>
              <a:gd name="adj" fmla="val 12500"/>
            </a:avLst>
          </a:prstGeom>
          <a:solidFill>
            <a:srgbClr val="5BC4B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omic Sans MS"/>
                <a:ea typeface="Comic Sans MS"/>
                <a:cs typeface="Comic Sans MS"/>
                <a:sym typeface="Comic Sans MS"/>
              </a:rPr>
              <a:t>Freagra</a:t>
            </a:r>
          </a:p>
        </p:txBody>
      </p:sp>
    </p:spTree>
    <p:extLst>
      <p:ext uri="{BB962C8B-B14F-4D97-AF65-F5344CB8AC3E}">
        <p14:creationId xmlns:p14="http://schemas.microsoft.com/office/powerpoint/2010/main" val="1993118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Shape 569"/>
          <p:cNvSpPr/>
          <p:nvPr/>
        </p:nvSpPr>
        <p:spPr>
          <a:xfrm>
            <a:off x="950166" y="2100916"/>
            <a:ext cx="4957010" cy="36321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Shape 570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571" name="Shape 57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61300" y="6190246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Shape 572" descr="Image result for cutlery clipar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9555" y="2471415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Shape 573"/>
          <p:cNvSpPr txBox="1"/>
          <p:nvPr/>
        </p:nvSpPr>
        <p:spPr>
          <a:xfrm>
            <a:off x="950166" y="2246571"/>
            <a:ext cx="3934327" cy="12926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  <a:b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Sráid Phádraig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Cathair Chorcaigh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021 258 24589</a:t>
            </a:r>
          </a:p>
        </p:txBody>
      </p:sp>
      <p:sp>
        <p:nvSpPr>
          <p:cNvPr id="574" name="Shape 574"/>
          <p:cNvSpPr txBox="1"/>
          <p:nvPr/>
        </p:nvSpPr>
        <p:spPr>
          <a:xfrm>
            <a:off x="1083003" y="3793967"/>
            <a:ext cx="4957010" cy="193899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 Vaiféil	€3.00		€6.00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Sútha craobh	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Uachtar			</a:t>
            </a:r>
            <a:r>
              <a:rPr lang="en-IE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€0.50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Iomlán			€8.00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5" name="Shape 575" descr="Image result for breakfast clipar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69460" y="2100916"/>
            <a:ext cx="4848960" cy="36320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4303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Shape 580"/>
          <p:cNvSpPr txBox="1">
            <a:spLocks noGrp="1"/>
          </p:cNvSpPr>
          <p:nvPr>
            <p:ph type="title"/>
          </p:nvPr>
        </p:nvSpPr>
        <p:spPr>
          <a:xfrm>
            <a:off x="0" y="0"/>
            <a:ext cx="8955504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581" name="Shape 58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41775" y="6057900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Shape 582" descr="https://cdn.pixabay.com/photo/2013/07/13/12/38/card-160028_960_72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392" y="1070811"/>
            <a:ext cx="7068491" cy="556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Shape 583" descr="Image result for cutlery clipar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94092" y="5387216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Shape 584"/>
          <p:cNvSpPr txBox="1"/>
          <p:nvPr/>
        </p:nvSpPr>
        <p:spPr>
          <a:xfrm>
            <a:off x="839236" y="2341783"/>
            <a:ext cx="5907504" cy="37548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Slisní tósta				€0.75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Ubh scrofa	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Pónairí bácáilte			€2.50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Gránach bricfeasta le bainne fuar	€3.00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Ubh fhriochta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Vaiféil				€3.00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Sútha craobh		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Uachtar				€0.50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Pancóga				€5.00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85" name="Shape 585"/>
          <p:cNvSpPr txBox="1"/>
          <p:nvPr/>
        </p:nvSpPr>
        <p:spPr>
          <a:xfrm>
            <a:off x="845248" y="1695452"/>
            <a:ext cx="5630777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</a:p>
        </p:txBody>
      </p:sp>
      <p:pic>
        <p:nvPicPr>
          <p:cNvPr id="586" name="Shape 586" descr="Image result for breakfast clipart"/>
          <p:cNvPicPr preferRelativeResize="0"/>
          <p:nvPr/>
        </p:nvPicPr>
        <p:blipFill rotWithShape="1">
          <a:blip r:embed="rId7">
            <a:alphaModFix/>
          </a:blip>
          <a:srcRect l="8972" r="23151"/>
          <a:stretch/>
        </p:blipFill>
        <p:spPr>
          <a:xfrm>
            <a:off x="7555832" y="1695452"/>
            <a:ext cx="4463716" cy="4136279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Shape 587">
            <a:hlinkClick r:id="rId8"/>
          </p:cNvPr>
          <p:cNvSpPr/>
          <p:nvPr/>
        </p:nvSpPr>
        <p:spPr>
          <a:xfrm>
            <a:off x="8955504" y="258405"/>
            <a:ext cx="3116177" cy="865835"/>
          </a:xfrm>
          <a:prstGeom prst="bevel">
            <a:avLst>
              <a:gd name="adj" fmla="val 12500"/>
            </a:avLst>
          </a:prstGeom>
          <a:solidFill>
            <a:srgbClr val="5BC4B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omic Sans MS"/>
                <a:ea typeface="Comic Sans MS"/>
                <a:cs typeface="Comic Sans MS"/>
                <a:sym typeface="Comic Sans MS"/>
              </a:rPr>
              <a:t>Freagra</a:t>
            </a:r>
          </a:p>
        </p:txBody>
      </p:sp>
    </p:spTree>
    <p:extLst>
      <p:ext uri="{BB962C8B-B14F-4D97-AF65-F5344CB8AC3E}">
        <p14:creationId xmlns:p14="http://schemas.microsoft.com/office/powerpoint/2010/main" val="1915022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Shape 592"/>
          <p:cNvSpPr/>
          <p:nvPr/>
        </p:nvSpPr>
        <p:spPr>
          <a:xfrm>
            <a:off x="1250955" y="1910492"/>
            <a:ext cx="4957010" cy="36321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Shape 59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594" name="Shape 59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61300" y="6190246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Shape 595" descr="Image result for cutlery clipar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10344" y="2280991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Shape 596"/>
          <p:cNvSpPr txBox="1"/>
          <p:nvPr/>
        </p:nvSpPr>
        <p:spPr>
          <a:xfrm>
            <a:off x="1250955" y="2056147"/>
            <a:ext cx="3934327" cy="12926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  <a:b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Sráid Phádraig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Cathair Chorcaigh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021 258 24589</a:t>
            </a:r>
          </a:p>
        </p:txBody>
      </p:sp>
      <p:sp>
        <p:nvSpPr>
          <p:cNvPr id="597" name="Shape 597"/>
          <p:cNvSpPr txBox="1"/>
          <p:nvPr/>
        </p:nvSpPr>
        <p:spPr>
          <a:xfrm>
            <a:off x="1250955" y="3575362"/>
            <a:ext cx="4957010" cy="15696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Pancóga			€5.00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Sútha craobh		</a:t>
            </a:r>
            <a:r>
              <a:rPr lang="en-IE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Iomlán			€6.50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8" name="Shape 598" descr="Image result for breakfast clipart"/>
          <p:cNvPicPr preferRelativeResize="0"/>
          <p:nvPr/>
        </p:nvPicPr>
        <p:blipFill rotWithShape="1">
          <a:blip r:embed="rId6">
            <a:alphaModFix/>
          </a:blip>
          <a:srcRect l="8972" r="23151"/>
          <a:stretch/>
        </p:blipFill>
        <p:spPr>
          <a:xfrm>
            <a:off x="7038474" y="1689765"/>
            <a:ext cx="4463716" cy="41362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1719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Shape 60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59778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604" name="Shape 60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41775" y="6057900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Shape 605" descr="https://cdn.pixabay.com/photo/2013/07/13/12/38/card-160028_960_72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392" y="1070811"/>
            <a:ext cx="7068491" cy="556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Shape 606" descr="Image result for cutlery clipar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94092" y="5387216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Shape 607"/>
          <p:cNvSpPr txBox="1"/>
          <p:nvPr/>
        </p:nvSpPr>
        <p:spPr>
          <a:xfrm>
            <a:off x="839236" y="2341783"/>
            <a:ext cx="5907504" cy="37240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Slisní tósta				€0.75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Slisní Bagún	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Pónairí bácáilte			€2.50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Gránach bricfeasta le bainne fuar	€3.00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Gránach bricfeasta gan bainne	€2.50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Ispín				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Sútha craobh		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Banana				€0.80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Pancóga				€5.00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08" name="Shape 608"/>
          <p:cNvSpPr txBox="1"/>
          <p:nvPr/>
        </p:nvSpPr>
        <p:spPr>
          <a:xfrm>
            <a:off x="845248" y="1695452"/>
            <a:ext cx="5630777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</a:p>
        </p:txBody>
      </p:sp>
      <p:pic>
        <p:nvPicPr>
          <p:cNvPr id="609" name="Shape 609" descr="Image result for breakfast clipart"/>
          <p:cNvPicPr preferRelativeResize="0"/>
          <p:nvPr/>
        </p:nvPicPr>
        <p:blipFill rotWithShape="1">
          <a:blip r:embed="rId7">
            <a:alphaModFix/>
          </a:blip>
          <a:srcRect r="5511"/>
          <a:stretch/>
        </p:blipFill>
        <p:spPr>
          <a:xfrm>
            <a:off x="7281113" y="2018617"/>
            <a:ext cx="4824657" cy="3397897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Shape 610">
            <a:hlinkClick r:id="rId8"/>
          </p:cNvPr>
          <p:cNvSpPr/>
          <p:nvPr/>
        </p:nvSpPr>
        <p:spPr>
          <a:xfrm>
            <a:off x="8955504" y="258405"/>
            <a:ext cx="3116177" cy="865835"/>
          </a:xfrm>
          <a:prstGeom prst="bevel">
            <a:avLst>
              <a:gd name="adj" fmla="val 12500"/>
            </a:avLst>
          </a:prstGeom>
          <a:solidFill>
            <a:srgbClr val="5BC4B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omic Sans MS"/>
                <a:ea typeface="Comic Sans MS"/>
                <a:cs typeface="Comic Sans MS"/>
                <a:sym typeface="Comic Sans MS"/>
              </a:rPr>
              <a:t>Freagra</a:t>
            </a:r>
          </a:p>
        </p:txBody>
      </p:sp>
    </p:spTree>
    <p:extLst>
      <p:ext uri="{BB962C8B-B14F-4D97-AF65-F5344CB8AC3E}">
        <p14:creationId xmlns:p14="http://schemas.microsoft.com/office/powerpoint/2010/main" val="4107126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Shape 615"/>
          <p:cNvSpPr/>
          <p:nvPr/>
        </p:nvSpPr>
        <p:spPr>
          <a:xfrm>
            <a:off x="1138988" y="2182863"/>
            <a:ext cx="4957010" cy="36321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Shape 616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617" name="Shape 61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61300" y="6190246"/>
            <a:ext cx="1950225" cy="575312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Shape 618"/>
          <p:cNvSpPr/>
          <p:nvPr/>
        </p:nvSpPr>
        <p:spPr>
          <a:xfrm rot="-5554169">
            <a:off x="13785688" y="-2119452"/>
            <a:ext cx="5615351" cy="6890030"/>
          </a:xfrm>
          <a:prstGeom prst="wave">
            <a:avLst>
              <a:gd name="adj1" fmla="val 12500"/>
              <a:gd name="adj2" fmla="val -1158"/>
            </a:avLst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9" name="Shape 619" descr="Image result for cutlery clipar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98378" y="2553360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Shape 620"/>
          <p:cNvSpPr txBox="1"/>
          <p:nvPr/>
        </p:nvSpPr>
        <p:spPr>
          <a:xfrm>
            <a:off x="1138988" y="2328516"/>
            <a:ext cx="3934327" cy="12926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  <a:b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Sráid Phádraig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Cathair Chorcaigh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021 258 24589</a:t>
            </a:r>
          </a:p>
        </p:txBody>
      </p:sp>
      <p:sp>
        <p:nvSpPr>
          <p:cNvPr id="621" name="Shape 621"/>
          <p:cNvSpPr txBox="1"/>
          <p:nvPr/>
        </p:nvSpPr>
        <p:spPr>
          <a:xfrm>
            <a:off x="1271825" y="3875912"/>
            <a:ext cx="4957010" cy="15696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Pancóga			€5.00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Banana			</a:t>
            </a:r>
            <a:r>
              <a:rPr lang="en-IE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€0.80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Iomlán			€5.80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2" name="Shape 622" descr="Image result for breakfast clipart"/>
          <p:cNvPicPr preferRelativeResize="0"/>
          <p:nvPr/>
        </p:nvPicPr>
        <p:blipFill rotWithShape="1">
          <a:blip r:embed="rId6">
            <a:alphaModFix/>
          </a:blip>
          <a:srcRect r="5511"/>
          <a:stretch/>
        </p:blipFill>
        <p:spPr>
          <a:xfrm>
            <a:off x="6492880" y="2182863"/>
            <a:ext cx="5157117" cy="36320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05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Shape 62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81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628" name="Shape 62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41775" y="6057900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Shape 629" descr="https://cdn.pixabay.com/photo/2013/07/13/12/38/card-160028_960_72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392" y="1070811"/>
            <a:ext cx="7068491" cy="556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Shape 630" descr="Image result for cutlery clipar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94092" y="5387216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Shape 631"/>
          <p:cNvSpPr txBox="1"/>
          <p:nvPr/>
        </p:nvSpPr>
        <p:spPr>
          <a:xfrm>
            <a:off x="839236" y="2341783"/>
            <a:ext cx="5907504" cy="37240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Slisní tósta				€0.75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Slisní Bagún	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Pónairí bácáilte			€2.50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Gránach bricfeasta le bainne fuar	€3.00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Gránach bricfeasta gan bainne	€2.50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Ispín				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Sútha craobh		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Banana				€0.80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Pancóga				€5.00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32" name="Shape 632"/>
          <p:cNvSpPr txBox="1"/>
          <p:nvPr/>
        </p:nvSpPr>
        <p:spPr>
          <a:xfrm>
            <a:off x="845248" y="1695452"/>
            <a:ext cx="5630777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</a:p>
        </p:txBody>
      </p:sp>
      <p:pic>
        <p:nvPicPr>
          <p:cNvPr id="633" name="Shape 633" descr="Image result for breakfast clipart"/>
          <p:cNvPicPr preferRelativeResize="0"/>
          <p:nvPr/>
        </p:nvPicPr>
        <p:blipFill rotWithShape="1">
          <a:blip r:embed="rId7">
            <a:alphaModFix/>
          </a:blip>
          <a:srcRect l="4327" t="8888" r="10213"/>
          <a:stretch/>
        </p:blipFill>
        <p:spPr>
          <a:xfrm>
            <a:off x="7381692" y="2047984"/>
            <a:ext cx="4698012" cy="3339231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Shape 634">
            <a:hlinkClick r:id="rId8"/>
          </p:cNvPr>
          <p:cNvSpPr/>
          <p:nvPr/>
        </p:nvSpPr>
        <p:spPr>
          <a:xfrm>
            <a:off x="8955504" y="258405"/>
            <a:ext cx="3116177" cy="865835"/>
          </a:xfrm>
          <a:prstGeom prst="bevel">
            <a:avLst>
              <a:gd name="adj" fmla="val 12500"/>
            </a:avLst>
          </a:prstGeom>
          <a:solidFill>
            <a:srgbClr val="5BC4B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omic Sans MS"/>
                <a:ea typeface="Comic Sans MS"/>
                <a:cs typeface="Comic Sans MS"/>
                <a:sym typeface="Comic Sans MS"/>
              </a:rPr>
              <a:t>Freagra</a:t>
            </a:r>
          </a:p>
        </p:txBody>
      </p:sp>
    </p:spTree>
    <p:extLst>
      <p:ext uri="{BB962C8B-B14F-4D97-AF65-F5344CB8AC3E}">
        <p14:creationId xmlns:p14="http://schemas.microsoft.com/office/powerpoint/2010/main" val="371475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Shape 639"/>
          <p:cNvSpPr/>
          <p:nvPr/>
        </p:nvSpPr>
        <p:spPr>
          <a:xfrm>
            <a:off x="1138988" y="2182863"/>
            <a:ext cx="4957010" cy="36321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Shape 640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641" name="Shape 64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61300" y="6190246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Shape 642" descr="Image result for cutlery clipar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98378" y="2553360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Shape 643"/>
          <p:cNvSpPr txBox="1"/>
          <p:nvPr/>
        </p:nvSpPr>
        <p:spPr>
          <a:xfrm>
            <a:off x="1138988" y="2328516"/>
            <a:ext cx="3934327" cy="12926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  <a:b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Sráid Phádraig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Cathair Chorcaigh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021 258 24589</a:t>
            </a:r>
          </a:p>
        </p:txBody>
      </p:sp>
      <p:sp>
        <p:nvSpPr>
          <p:cNvPr id="644" name="Shape 644"/>
          <p:cNvSpPr txBox="1"/>
          <p:nvPr/>
        </p:nvSpPr>
        <p:spPr>
          <a:xfrm>
            <a:off x="1271825" y="3875912"/>
            <a:ext cx="4957010" cy="193899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Gránach bricfeasta gan bainne					€2.50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Banana			</a:t>
            </a:r>
            <a:r>
              <a:rPr lang="en-IE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€0.80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Iomlán			€3.30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5" name="Shape 645" descr="Image result for breakfast clipart"/>
          <p:cNvPicPr preferRelativeResize="0"/>
          <p:nvPr/>
        </p:nvPicPr>
        <p:blipFill rotWithShape="1">
          <a:blip r:embed="rId6">
            <a:alphaModFix/>
          </a:blip>
          <a:srcRect l="4327" t="8888" r="10213"/>
          <a:stretch/>
        </p:blipFill>
        <p:spPr>
          <a:xfrm>
            <a:off x="6960586" y="2328516"/>
            <a:ext cx="4698012" cy="33392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6664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Shape 65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59778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651" name="Shape 65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41775" y="6057900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Shape 652" descr="https://cdn.pixabay.com/photo/2013/07/13/12/38/card-160028_960_72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392" y="1070811"/>
            <a:ext cx="7068491" cy="556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Shape 653" descr="Image result for cutlery clipar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94092" y="5387216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Shape 654"/>
          <p:cNvSpPr txBox="1"/>
          <p:nvPr/>
        </p:nvSpPr>
        <p:spPr>
          <a:xfrm>
            <a:off x="839236" y="2341783"/>
            <a:ext cx="5907504" cy="378565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Slisní tósta				€0.75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Slisní Bagún	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Pónairí bácáilte			€2.50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Sú oráiste				€1.25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Ubh fhriochta 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Ispín				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Sútha craobh		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Banana				€0.80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Pancóga				€5.00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55" name="Shape 655"/>
          <p:cNvSpPr txBox="1"/>
          <p:nvPr/>
        </p:nvSpPr>
        <p:spPr>
          <a:xfrm>
            <a:off x="845248" y="1695452"/>
            <a:ext cx="5630777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</a:p>
        </p:txBody>
      </p:sp>
      <p:pic>
        <p:nvPicPr>
          <p:cNvPr id="656" name="Shape 656" descr="Image result for breakfast clipart"/>
          <p:cNvPicPr preferRelativeResize="0"/>
          <p:nvPr/>
        </p:nvPicPr>
        <p:blipFill rotWithShape="1">
          <a:blip r:embed="rId7">
            <a:alphaModFix/>
          </a:blip>
          <a:srcRect l="18092" r="3053"/>
          <a:stretch/>
        </p:blipFill>
        <p:spPr>
          <a:xfrm flipH="1">
            <a:off x="7438479" y="3021416"/>
            <a:ext cx="4710303" cy="3036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Shape 657" descr="Image result for breakfast clipart"/>
          <p:cNvPicPr preferRelativeResize="0"/>
          <p:nvPr/>
        </p:nvPicPr>
        <p:blipFill rotWithShape="1">
          <a:blip r:embed="rId7">
            <a:alphaModFix/>
          </a:blip>
          <a:srcRect r="81968" b="26655"/>
          <a:stretch/>
        </p:blipFill>
        <p:spPr>
          <a:xfrm flipH="1">
            <a:off x="7321275" y="1093129"/>
            <a:ext cx="1207824" cy="2497310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Shape 658">
            <a:hlinkClick r:id="rId8"/>
          </p:cNvPr>
          <p:cNvSpPr/>
          <p:nvPr/>
        </p:nvSpPr>
        <p:spPr>
          <a:xfrm>
            <a:off x="8955504" y="258405"/>
            <a:ext cx="3116177" cy="865835"/>
          </a:xfrm>
          <a:prstGeom prst="bevel">
            <a:avLst>
              <a:gd name="adj" fmla="val 12500"/>
            </a:avLst>
          </a:prstGeom>
          <a:solidFill>
            <a:srgbClr val="5BC4B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omic Sans MS"/>
                <a:ea typeface="Comic Sans MS"/>
                <a:cs typeface="Comic Sans MS"/>
                <a:sym typeface="Comic Sans MS"/>
              </a:rPr>
              <a:t>Freagra</a:t>
            </a:r>
          </a:p>
        </p:txBody>
      </p:sp>
    </p:spTree>
    <p:extLst>
      <p:ext uri="{BB962C8B-B14F-4D97-AF65-F5344CB8AC3E}">
        <p14:creationId xmlns:p14="http://schemas.microsoft.com/office/powerpoint/2010/main" val="2182336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Shape 663"/>
          <p:cNvSpPr/>
          <p:nvPr/>
        </p:nvSpPr>
        <p:spPr>
          <a:xfrm>
            <a:off x="1138988" y="2182863"/>
            <a:ext cx="4957010" cy="36321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Shape 664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665" name="Shape 66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61300" y="6190246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Shape 666" descr="Image result for cutlery clipar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98378" y="2553360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Shape 667"/>
          <p:cNvSpPr txBox="1"/>
          <p:nvPr/>
        </p:nvSpPr>
        <p:spPr>
          <a:xfrm>
            <a:off x="1138988" y="2328516"/>
            <a:ext cx="3934327" cy="12926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  <a:b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Sráid Phádraig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Cathair Chorcaigh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021 258 24589</a:t>
            </a:r>
          </a:p>
        </p:txBody>
      </p:sp>
      <p:sp>
        <p:nvSpPr>
          <p:cNvPr id="668" name="Shape 668"/>
          <p:cNvSpPr txBox="1"/>
          <p:nvPr/>
        </p:nvSpPr>
        <p:spPr>
          <a:xfrm>
            <a:off x="1271825" y="3875912"/>
            <a:ext cx="4957010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Sú oráiste			€1.25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 Ubh fhriochta  €2.00	</a:t>
            </a:r>
            <a:r>
              <a:rPr lang="en-IE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€4.00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Iomlán			€5.25</a:t>
            </a:r>
          </a:p>
        </p:txBody>
      </p:sp>
      <p:pic>
        <p:nvPicPr>
          <p:cNvPr id="669" name="Shape 669" descr="Image result for breakfast clipart"/>
          <p:cNvPicPr preferRelativeResize="0"/>
          <p:nvPr/>
        </p:nvPicPr>
        <p:blipFill rotWithShape="1">
          <a:blip r:embed="rId6">
            <a:alphaModFix/>
          </a:blip>
          <a:srcRect l="18092" r="3053"/>
          <a:stretch/>
        </p:blipFill>
        <p:spPr>
          <a:xfrm flipH="1">
            <a:off x="6812843" y="3021416"/>
            <a:ext cx="4710303" cy="3036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Shape 670" descr="Image result for breakfast clipart"/>
          <p:cNvPicPr preferRelativeResize="0"/>
          <p:nvPr/>
        </p:nvPicPr>
        <p:blipFill rotWithShape="1">
          <a:blip r:embed="rId6">
            <a:alphaModFix/>
          </a:blip>
          <a:srcRect r="81968" b="26655"/>
          <a:stretch/>
        </p:blipFill>
        <p:spPr>
          <a:xfrm flipH="1">
            <a:off x="6695639" y="1093129"/>
            <a:ext cx="1207824" cy="24973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0020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Shape 67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47746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676" name="Shape 67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41775" y="6057900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Shape 677" descr="https://cdn.pixabay.com/photo/2013/07/13/12/38/card-160028_960_72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392" y="1070811"/>
            <a:ext cx="7068491" cy="556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Shape 678" descr="Image result for cutlery clipar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94092" y="5387216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Shape 679"/>
          <p:cNvSpPr txBox="1"/>
          <p:nvPr/>
        </p:nvSpPr>
        <p:spPr>
          <a:xfrm>
            <a:off x="839236" y="2341783"/>
            <a:ext cx="5907504" cy="37240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Slisní tósta				€0.75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Slisní Bagún	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Pónairí bácáilte			€2.50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Ubh fhriochta 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Gránach bricfeasta gan bainne	€2.50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Ispín				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Sútha craobh		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Banana				€0.80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Pancóga				€5.00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80" name="Shape 680"/>
          <p:cNvSpPr txBox="1"/>
          <p:nvPr/>
        </p:nvSpPr>
        <p:spPr>
          <a:xfrm>
            <a:off x="845248" y="1695452"/>
            <a:ext cx="5630777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</a:p>
        </p:txBody>
      </p:sp>
      <p:pic>
        <p:nvPicPr>
          <p:cNvPr id="681" name="Shape 681" descr="Image result for breakfast clipart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44992" y="1851589"/>
            <a:ext cx="4720205" cy="3680285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Shape 682">
            <a:hlinkClick r:id="rId8"/>
          </p:cNvPr>
          <p:cNvSpPr/>
          <p:nvPr/>
        </p:nvSpPr>
        <p:spPr>
          <a:xfrm>
            <a:off x="8955504" y="258405"/>
            <a:ext cx="3116177" cy="865835"/>
          </a:xfrm>
          <a:prstGeom prst="bevel">
            <a:avLst>
              <a:gd name="adj" fmla="val 12500"/>
            </a:avLst>
          </a:prstGeom>
          <a:solidFill>
            <a:srgbClr val="5BC4B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omic Sans MS"/>
                <a:ea typeface="Comic Sans MS"/>
                <a:cs typeface="Comic Sans MS"/>
                <a:sym typeface="Comic Sans MS"/>
              </a:rPr>
              <a:t>Freagra</a:t>
            </a:r>
          </a:p>
        </p:txBody>
      </p:sp>
    </p:spTree>
    <p:extLst>
      <p:ext uri="{BB962C8B-B14F-4D97-AF65-F5344CB8AC3E}">
        <p14:creationId xmlns:p14="http://schemas.microsoft.com/office/powerpoint/2010/main" val="1945677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Shape 687"/>
          <p:cNvSpPr/>
          <p:nvPr/>
        </p:nvSpPr>
        <p:spPr>
          <a:xfrm>
            <a:off x="1138988" y="2182863"/>
            <a:ext cx="4957010" cy="36321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Shape 68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689" name="Shape 68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61300" y="6190246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Shape 690" descr="Image result for cutlery clipar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98378" y="2553360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Shape 691"/>
          <p:cNvSpPr txBox="1"/>
          <p:nvPr/>
        </p:nvSpPr>
        <p:spPr>
          <a:xfrm>
            <a:off x="1138988" y="2328516"/>
            <a:ext cx="3934327" cy="12926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  <a:b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Sráid Phádraig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Cathair Chorcaigh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021 258 24589</a:t>
            </a:r>
          </a:p>
        </p:txBody>
      </p:sp>
      <p:sp>
        <p:nvSpPr>
          <p:cNvPr id="692" name="Shape 692"/>
          <p:cNvSpPr txBox="1"/>
          <p:nvPr/>
        </p:nvSpPr>
        <p:spPr>
          <a:xfrm>
            <a:off x="1271825" y="3875912"/>
            <a:ext cx="4957010" cy="193899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Pónairí bácáilte		€2.50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 Ubh fhriochta  €2.00	€4.00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 Ispín	       €1.50	</a:t>
            </a:r>
            <a:r>
              <a:rPr lang="en-IE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€3.00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Iomlán			€9.50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3" name="Shape 693" descr="Image result for breakfast clipar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1697" y="2134619"/>
            <a:ext cx="4720205" cy="3680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1651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Shape 69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81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699" name="Shape 69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41775" y="6057900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Shape 700" descr="https://cdn.pixabay.com/photo/2013/07/13/12/38/card-160028_960_72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392" y="1070811"/>
            <a:ext cx="7068491" cy="556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Shape 701" descr="Image result for cutlery clipar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94092" y="5387216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Shape 702"/>
          <p:cNvSpPr txBox="1"/>
          <p:nvPr/>
        </p:nvSpPr>
        <p:spPr>
          <a:xfrm>
            <a:off x="839236" y="2341783"/>
            <a:ext cx="5907504" cy="37240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Slisní tósta				€0.75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Slisní Bagún	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Pónairí bácáilte			€2.50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Gránach bricfeasta le bainne fuar	€3.00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Ubh fhriochta 			€2.00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Ispín				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Sútha craobh			€1.50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Banana				€0.80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Pancóga				€5.00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03" name="Shape 703"/>
          <p:cNvSpPr txBox="1"/>
          <p:nvPr/>
        </p:nvSpPr>
        <p:spPr>
          <a:xfrm>
            <a:off x="845248" y="1695452"/>
            <a:ext cx="5630777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</a:p>
        </p:txBody>
      </p:sp>
      <p:pic>
        <p:nvPicPr>
          <p:cNvPr id="704" name="Shape 704" descr="Image result for breakfast clipart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89596" y="1325562"/>
            <a:ext cx="4607691" cy="4605620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Shape 705">
            <a:hlinkClick r:id="rId8"/>
          </p:cNvPr>
          <p:cNvSpPr/>
          <p:nvPr/>
        </p:nvSpPr>
        <p:spPr>
          <a:xfrm>
            <a:off x="8955504" y="258405"/>
            <a:ext cx="3116177" cy="865835"/>
          </a:xfrm>
          <a:prstGeom prst="bevel">
            <a:avLst>
              <a:gd name="adj" fmla="val 12500"/>
            </a:avLst>
          </a:prstGeom>
          <a:solidFill>
            <a:srgbClr val="5BC4B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omic Sans MS"/>
                <a:ea typeface="Comic Sans MS"/>
                <a:cs typeface="Comic Sans MS"/>
                <a:sym typeface="Comic Sans MS"/>
              </a:rPr>
              <a:t>Freagra</a:t>
            </a:r>
          </a:p>
        </p:txBody>
      </p:sp>
    </p:spTree>
    <p:extLst>
      <p:ext uri="{BB962C8B-B14F-4D97-AF65-F5344CB8AC3E}">
        <p14:creationId xmlns:p14="http://schemas.microsoft.com/office/powerpoint/2010/main" val="548667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Shape 710"/>
          <p:cNvSpPr/>
          <p:nvPr/>
        </p:nvSpPr>
        <p:spPr>
          <a:xfrm>
            <a:off x="1138988" y="2182863"/>
            <a:ext cx="4957010" cy="36321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Shape 71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an bricfeasta?</a:t>
            </a:r>
          </a:p>
        </p:txBody>
      </p:sp>
      <p:pic>
        <p:nvPicPr>
          <p:cNvPr id="712" name="Shape 71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61300" y="6190246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Shape 713" descr="Image result for cutlery clipar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98378" y="2553360"/>
            <a:ext cx="733090" cy="709442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Shape 714"/>
          <p:cNvSpPr txBox="1"/>
          <p:nvPr/>
        </p:nvSpPr>
        <p:spPr>
          <a:xfrm>
            <a:off x="1138988" y="2328516"/>
            <a:ext cx="3934327" cy="12926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Bialann Bia Blasta</a:t>
            </a:r>
            <a:br>
              <a:rPr lang="en-IE" sz="24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Sráid Phádraig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Cathair Chorcaigh</a:t>
            </a:r>
            <a:b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021 258 24589</a:t>
            </a:r>
          </a:p>
        </p:txBody>
      </p:sp>
      <p:sp>
        <p:nvSpPr>
          <p:cNvPr id="715" name="Shape 715"/>
          <p:cNvSpPr txBox="1"/>
          <p:nvPr/>
        </p:nvSpPr>
        <p:spPr>
          <a:xfrm>
            <a:off x="1271825" y="3875912"/>
            <a:ext cx="4957010" cy="15696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 Slisní Bagún    €2.00	€4.00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 Ubh fhriochta  €2.00	</a:t>
            </a:r>
            <a:r>
              <a:rPr lang="en-IE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€4.00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Iomlán			€8.00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6" name="Shape 716" descr="Image result for breakfast clipar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95556" y="1325562"/>
            <a:ext cx="4607691" cy="46056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0718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Shape 721"/>
          <p:cNvSpPr/>
          <p:nvPr/>
        </p:nvSpPr>
        <p:spPr>
          <a:xfrm>
            <a:off x="590550" y="775960"/>
            <a:ext cx="4705349" cy="4429780"/>
          </a:xfrm>
          <a:prstGeom prst="ellipse">
            <a:avLst/>
          </a:prstGeom>
          <a:solidFill>
            <a:srgbClr val="5BC4BF"/>
          </a:solidFill>
          <a:ln w="76200" cap="flat" cmpd="sng">
            <a:solidFill>
              <a:srgbClr val="006C91"/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Shape 722"/>
          <p:cNvSpPr txBox="1"/>
          <p:nvPr/>
        </p:nvSpPr>
        <p:spPr>
          <a:xfrm>
            <a:off x="1000125" y="2036742"/>
            <a:ext cx="3886200" cy="212365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4400">
                <a:solidFill>
                  <a:srgbClr val="E5F5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 bhí ar do bhricfeasta?</a:t>
            </a:r>
          </a:p>
        </p:txBody>
      </p:sp>
      <p:pic>
        <p:nvPicPr>
          <p:cNvPr id="723" name="Shape 72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41775" y="6057900"/>
            <a:ext cx="1950225" cy="5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Shape 724" descr="Image result for till clipar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0" y="133350"/>
            <a:ext cx="6381749" cy="571499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Shape 725">
            <a:hlinkClick r:id="rId6"/>
          </p:cNvPr>
          <p:cNvSpPr/>
          <p:nvPr/>
        </p:nvSpPr>
        <p:spPr>
          <a:xfrm>
            <a:off x="276726" y="6057900"/>
            <a:ext cx="2382252" cy="575312"/>
          </a:xfrm>
          <a:prstGeom prst="bevel">
            <a:avLst>
              <a:gd name="adj" fmla="val 12500"/>
            </a:avLst>
          </a:prstGeom>
          <a:solidFill>
            <a:srgbClr val="006C91"/>
          </a:solidFill>
          <a:ln w="12700" cap="flat" cmpd="sng">
            <a:solidFill>
              <a:srgbClr val="E5F5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1800">
                <a:solidFill>
                  <a:srgbClr val="E5F5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Tús</a:t>
            </a:r>
          </a:p>
        </p:txBody>
      </p:sp>
    </p:spTree>
    <p:extLst>
      <p:ext uri="{BB962C8B-B14F-4D97-AF65-F5344CB8AC3E}">
        <p14:creationId xmlns:p14="http://schemas.microsoft.com/office/powerpoint/2010/main" val="671048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Shape 730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rgbClr val="006C91"/>
              </a:buClr>
              <a:buSzPct val="25000"/>
              <a:buFont typeface="Comic Sans MS"/>
              <a:buNone/>
            </a:pPr>
            <a:r>
              <a:rPr lang="en-IE" sz="5400" b="1" i="0" u="none" strike="noStrike" cap="none">
                <a:solidFill>
                  <a:srgbClr val="006C9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 bhí ar do bhricfeasta?</a:t>
            </a:r>
          </a:p>
        </p:txBody>
      </p:sp>
      <p:sp>
        <p:nvSpPr>
          <p:cNvPr id="731" name="Shape 731"/>
          <p:cNvSpPr txBox="1">
            <a:spLocks noGrp="1"/>
          </p:cNvSpPr>
          <p:nvPr>
            <p:ph type="body" idx="1"/>
          </p:nvPr>
        </p:nvSpPr>
        <p:spPr>
          <a:xfrm>
            <a:off x="753979" y="1325562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I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 an chéad sleamhnáin eile tá bileog duit. </a:t>
            </a:r>
          </a:p>
        </p:txBody>
      </p:sp>
      <p:pic>
        <p:nvPicPr>
          <p:cNvPr id="732" name="Shape 7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3129" y="2057400"/>
            <a:ext cx="8877300" cy="3905249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Shape 733"/>
          <p:cNvSpPr txBox="1"/>
          <p:nvPr/>
        </p:nvSpPr>
        <p:spPr>
          <a:xfrm>
            <a:off x="10539663" y="4522739"/>
            <a:ext cx="1652336" cy="230832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rgbClr val="5BC4BF"/>
                </a:solidFill>
                <a:latin typeface="Calibri"/>
                <a:ea typeface="Calibri"/>
                <a:cs typeface="Calibri"/>
                <a:sym typeface="Calibri"/>
              </a:rPr>
              <a:t>Ar an taobh deas tá ort pictiúr a tarraingt de do bhricfeasta.</a:t>
            </a:r>
          </a:p>
        </p:txBody>
      </p:sp>
      <p:sp>
        <p:nvSpPr>
          <p:cNvPr id="734" name="Shape 734"/>
          <p:cNvSpPr txBox="1"/>
          <p:nvPr/>
        </p:nvSpPr>
        <p:spPr>
          <a:xfrm>
            <a:off x="240630" y="1335037"/>
            <a:ext cx="1464845" cy="193899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rgbClr val="5BC4BF"/>
                </a:solidFill>
                <a:latin typeface="Calibri"/>
                <a:ea typeface="Calibri"/>
                <a:cs typeface="Calibri"/>
                <a:sym typeface="Calibri"/>
              </a:rPr>
              <a:t>Ar an taobh chlé líon isteach an admháil.</a:t>
            </a:r>
          </a:p>
        </p:txBody>
      </p:sp>
      <p:cxnSp>
        <p:nvCxnSpPr>
          <p:cNvPr id="735" name="Shape 735"/>
          <p:cNvCxnSpPr/>
          <p:nvPr/>
        </p:nvCxnSpPr>
        <p:spPr>
          <a:xfrm rot="10800000">
            <a:off x="10070432" y="4010025"/>
            <a:ext cx="914400" cy="512713"/>
          </a:xfrm>
          <a:prstGeom prst="straightConnector1">
            <a:avLst/>
          </a:prstGeom>
          <a:noFill/>
          <a:ln w="76200" cap="flat" cmpd="sng">
            <a:solidFill>
              <a:srgbClr val="F68B1F"/>
            </a:solidFill>
            <a:prstDash val="solid"/>
            <a:miter lim="800000"/>
            <a:headEnd type="none" w="med" len="med"/>
            <a:tailEnd type="triangle" w="lg" len="lg"/>
          </a:ln>
        </p:spPr>
      </p:cxnSp>
      <p:cxnSp>
        <p:nvCxnSpPr>
          <p:cNvPr id="736" name="Shape 736"/>
          <p:cNvCxnSpPr/>
          <p:nvPr/>
        </p:nvCxnSpPr>
        <p:spPr>
          <a:xfrm>
            <a:off x="1480886" y="2908127"/>
            <a:ext cx="879809" cy="645969"/>
          </a:xfrm>
          <a:prstGeom prst="straightConnector1">
            <a:avLst/>
          </a:prstGeom>
          <a:noFill/>
          <a:ln w="76200" cap="flat" cmpd="sng">
            <a:solidFill>
              <a:srgbClr val="F68B1F"/>
            </a:solidFill>
            <a:prstDash val="solid"/>
            <a:miter lim="800000"/>
            <a:headEnd type="none" w="med" len="med"/>
            <a:tailEnd type="triangle" w="lg" len="lg"/>
          </a:ln>
        </p:spPr>
      </p:cxnSp>
      <p:pic>
        <p:nvPicPr>
          <p:cNvPr id="737" name="Shape 737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0630" y="6162991"/>
            <a:ext cx="1950225" cy="575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5641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Shape 74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Cé mhéid atá ar mo bhricfeasta?</a:t>
            </a:r>
            <a:br>
              <a:rPr lang="en-IE"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Ainm:___________________		Dáta:_____________</a:t>
            </a:r>
          </a:p>
        </p:txBody>
      </p:sp>
      <p:pic>
        <p:nvPicPr>
          <p:cNvPr id="743" name="Shape 74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61300" y="6190246"/>
            <a:ext cx="1950225" cy="5753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4" name="Shape 744"/>
          <p:cNvGrpSpPr/>
          <p:nvPr/>
        </p:nvGrpSpPr>
        <p:grpSpPr>
          <a:xfrm>
            <a:off x="1034387" y="1455820"/>
            <a:ext cx="4957012" cy="5032882"/>
            <a:chOff x="1034387" y="1455820"/>
            <a:chExt cx="4957012" cy="5032882"/>
          </a:xfrm>
        </p:grpSpPr>
        <p:sp>
          <p:nvSpPr>
            <p:cNvPr id="745" name="Shape 745"/>
            <p:cNvSpPr/>
            <p:nvPr/>
          </p:nvSpPr>
          <p:spPr>
            <a:xfrm>
              <a:off x="1034387" y="1455820"/>
              <a:ext cx="4957010" cy="461981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46" name="Shape 746" descr="Image result for cutlery clipart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018675" y="1732021"/>
              <a:ext cx="733090" cy="7094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7" name="Shape 747"/>
            <p:cNvSpPr txBox="1"/>
            <p:nvPr/>
          </p:nvSpPr>
          <p:spPr>
            <a:xfrm>
              <a:off x="1034387" y="1503521"/>
              <a:ext cx="3934327" cy="12926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IE" sz="2400">
                  <a:solidFill>
                    <a:srgbClr val="006C9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Bialann Bia Blasta</a:t>
              </a:r>
              <a:br>
                <a:rPr lang="en-IE" sz="2400">
                  <a:solidFill>
                    <a:srgbClr val="006C9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</a:br>
              <a:r>
                <a:rPr lang="en-IE" sz="1800">
                  <a:solidFill>
                    <a:srgbClr val="006C9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Sráid Phádraig</a:t>
              </a:r>
              <a:br>
                <a:rPr lang="en-IE" sz="1800">
                  <a:solidFill>
                    <a:srgbClr val="006C9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</a:br>
              <a:r>
                <a:rPr lang="en-IE" sz="1800">
                  <a:solidFill>
                    <a:srgbClr val="006C9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Cathair Chorcaigh</a:t>
              </a:r>
              <a:br>
                <a:rPr lang="en-IE" sz="1800">
                  <a:solidFill>
                    <a:srgbClr val="006C9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</a:br>
              <a:r>
                <a:rPr lang="en-IE" sz="1800">
                  <a:solidFill>
                    <a:srgbClr val="006C9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021 258 24589</a:t>
              </a:r>
            </a:p>
          </p:txBody>
        </p:sp>
        <p:sp>
          <p:nvSpPr>
            <p:cNvPr id="748" name="Shape 748"/>
            <p:cNvSpPr txBox="1"/>
            <p:nvPr/>
          </p:nvSpPr>
          <p:spPr>
            <a:xfrm>
              <a:off x="1138990" y="3072383"/>
              <a:ext cx="4852410" cy="341631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en-IE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______________		€</a:t>
              </a:r>
            </a:p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en-IE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______________		€</a:t>
              </a:r>
            </a:p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en-IE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______________		€</a:t>
              </a:r>
            </a:p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en-IE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______________		€</a:t>
              </a:r>
            </a:p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en-IE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______________		€</a:t>
              </a:r>
            </a:p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en-IE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______________		€____</a:t>
              </a:r>
            </a:p>
            <a:p>
              <a:pPr marL="0" marR="0" lvl="0" indent="0" algn="l" rtl="0">
                <a:spcBef>
                  <a:spcPts val="0"/>
                </a:spcBef>
                <a:buNone/>
              </a:pPr>
              <a:endParaRPr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en-IE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Iomlán			€</a:t>
              </a:r>
            </a:p>
            <a:p>
              <a:pPr marL="0" marR="0" lvl="0" indent="0" algn="l" rtl="0">
                <a:spcBef>
                  <a:spcPts val="0"/>
                </a:spcBef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9" name="Shape 749"/>
          <p:cNvSpPr/>
          <p:nvPr/>
        </p:nvSpPr>
        <p:spPr>
          <a:xfrm>
            <a:off x="6340642" y="1325562"/>
            <a:ext cx="5582652" cy="475007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213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327</Words>
  <Application>Microsoft Office PowerPoint</Application>
  <PresentationFormat>Widescreen</PresentationFormat>
  <Paragraphs>190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Comic Sans MS</vt:lpstr>
      <vt:lpstr>Office Theme</vt:lpstr>
      <vt:lpstr>PowerPoint Presentation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PowerPoint Presentation</vt:lpstr>
      <vt:lpstr>Cé mhéid a bhí ar do bhricfeasta?</vt:lpstr>
      <vt:lpstr>Cé mhéid atá ar mo bhricfeasta? Ainm:___________________  Dáta:_____________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</cp:revision>
  <dcterms:created xsi:type="dcterms:W3CDTF">2017-08-24T16:41:07Z</dcterms:created>
  <dcterms:modified xsi:type="dcterms:W3CDTF">2017-08-24T16:41:19Z</dcterms:modified>
</cp:coreProperties>
</file>