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1" r:id="rId1"/>
    <p:sldMasterId id="2147483682" r:id="rId2"/>
    <p:sldMasterId id="2147483683" r:id="rId3"/>
  </p:sldMasterIdLst>
  <p:notesMasterIdLst>
    <p:notesMasterId r:id="rId13"/>
  </p:notesMasterIdLst>
  <p:sldIdLst>
    <p:sldId id="256" r:id="rId4"/>
    <p:sldId id="257" r:id="rId5"/>
    <p:sldId id="258" r:id="rId6"/>
    <p:sldId id="259" r:id="rId7"/>
    <p:sldId id="260" r:id="rId8"/>
    <p:sldId id="261" r:id="rId9"/>
    <p:sldId id="262" r:id="rId10"/>
    <p:sldId id="263" r:id="rId11"/>
    <p:sldId id="264" r:id="rId1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29"/>
  </p:normalViewPr>
  <p:slideViewPr>
    <p:cSldViewPr snapToGrid="0" snapToObjects="1">
      <p:cViewPr varScale="1">
        <p:scale>
          <a:sx n="145" d="100"/>
          <a:sy n="145" d="100"/>
        </p:scale>
        <p:origin x="68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notesMaster" Target="notesMasters/notesMaster1.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lstStyle>
            <a:lvl1pPr lvl="0">
              <a:spcBef>
                <a:spcPts val="0"/>
              </a:spcBef>
              <a:buChar char="●"/>
              <a:defRPr sz="1100"/>
            </a:lvl1pPr>
            <a:lvl2pPr lvl="1">
              <a:spcBef>
                <a:spcPts val="0"/>
              </a:spcBef>
              <a:buChar char="○"/>
              <a:defRPr sz="1100"/>
            </a:lvl2pPr>
            <a:lvl3pPr lvl="2">
              <a:spcBef>
                <a:spcPts val="0"/>
              </a:spcBef>
              <a:buChar char="■"/>
              <a:defRPr sz="1100"/>
            </a:lvl3pPr>
            <a:lvl4pPr lvl="3">
              <a:spcBef>
                <a:spcPts val="0"/>
              </a:spcBef>
              <a:buChar char="●"/>
              <a:defRPr sz="1100"/>
            </a:lvl4pPr>
            <a:lvl5pPr lvl="4">
              <a:spcBef>
                <a:spcPts val="0"/>
              </a:spcBef>
              <a:buChar char="○"/>
              <a:defRPr sz="1100"/>
            </a:lvl5pPr>
            <a:lvl6pPr lvl="5">
              <a:spcBef>
                <a:spcPts val="0"/>
              </a:spcBef>
              <a:buChar char="■"/>
              <a:defRPr sz="1100"/>
            </a:lvl6pPr>
            <a:lvl7pPr lvl="6">
              <a:spcBef>
                <a:spcPts val="0"/>
              </a:spcBef>
              <a:buChar char="●"/>
              <a:defRPr sz="1100"/>
            </a:lvl7pPr>
            <a:lvl8pPr lvl="7">
              <a:spcBef>
                <a:spcPts val="0"/>
              </a:spcBef>
              <a:buChar char="○"/>
              <a:defRPr sz="1100"/>
            </a:lvl8pPr>
            <a:lvl9pPr lvl="8">
              <a:spcBef>
                <a:spcPts val="0"/>
              </a:spcBef>
              <a:buChar char="■"/>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txBox="1">
            <a:spLocks noGrp="1"/>
          </p:cNvSpPr>
          <p:nvPr>
            <p:ph type="body" idx="1"/>
          </p:nvPr>
        </p:nvSpPr>
        <p:spPr>
          <a:xfrm>
            <a:off x="685800" y="4400550"/>
            <a:ext cx="5486400" cy="3600600"/>
          </a:xfrm>
          <a:prstGeom prst="rect">
            <a:avLst/>
          </a:prstGeom>
          <a:noFill/>
          <a:ln>
            <a:noFill/>
          </a:ln>
        </p:spPr>
        <p:txBody>
          <a:bodyPr wrap="square" lIns="91425" tIns="91425" rIns="91425" bIns="91425" anchor="ctr" anchorCtr="0">
            <a:noAutofit/>
          </a:bodyPr>
          <a:lstStyle/>
          <a:p>
            <a:pPr lvl="0" rtl="0">
              <a:spcBef>
                <a:spcPts val="0"/>
              </a:spcBef>
              <a:buNone/>
            </a:pPr>
            <a:endParaRPr/>
          </a:p>
        </p:txBody>
      </p:sp>
      <p:sp>
        <p:nvSpPr>
          <p:cNvPr id="202" name="Shape 20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endParaRPr/>
          </a:p>
        </p:txBody>
      </p:sp>
      <p:sp>
        <p:nvSpPr>
          <p:cNvPr id="207" name="Shape 207"/>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Shape 21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endParaRPr/>
          </a:p>
        </p:txBody>
      </p:sp>
      <p:sp>
        <p:nvSpPr>
          <p:cNvPr id="216" name="Shape 216"/>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endParaRPr/>
          </a:p>
        </p:txBody>
      </p:sp>
      <p:sp>
        <p:nvSpPr>
          <p:cNvPr id="225" name="Shape 225"/>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r>
              <a:rPr lang="en-GB"/>
              <a:t>Map shows GSWR connections throughout Britain and Ireland in 1902. </a:t>
            </a:r>
          </a:p>
        </p:txBody>
      </p:sp>
      <p:sp>
        <p:nvSpPr>
          <p:cNvPr id="232" name="Shape 232"/>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endParaRPr/>
          </a:p>
        </p:txBody>
      </p:sp>
      <p:sp>
        <p:nvSpPr>
          <p:cNvPr id="240" name="Shape 240"/>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r>
              <a:rPr lang="en-GB"/>
              <a:t>Teachers could print this slide to distribute to students so that they can see the questions while watching the video clip. </a:t>
            </a:r>
          </a:p>
        </p:txBody>
      </p:sp>
      <p:sp>
        <p:nvSpPr>
          <p:cNvPr id="248" name="Shape 248"/>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endParaRPr/>
          </a:p>
        </p:txBody>
      </p:sp>
      <p:sp>
        <p:nvSpPr>
          <p:cNvPr id="256" name="Shape 256"/>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txBox="1">
            <a:spLocks noGrp="1"/>
          </p:cNvSpPr>
          <p:nvPr>
            <p:ph type="body" idx="1"/>
          </p:nvPr>
        </p:nvSpPr>
        <p:spPr>
          <a:xfrm>
            <a:off x="685800" y="4400550"/>
            <a:ext cx="5486400" cy="3600600"/>
          </a:xfrm>
          <a:prstGeom prst="rect">
            <a:avLst/>
          </a:prstGeom>
          <a:noFill/>
          <a:ln>
            <a:noFill/>
          </a:ln>
        </p:spPr>
        <p:txBody>
          <a:bodyPr wrap="square" lIns="91425" tIns="91425" rIns="91425" bIns="91425" anchor="ctr" anchorCtr="0">
            <a:noAutofit/>
          </a:bodyPr>
          <a:lstStyle/>
          <a:p>
            <a:pPr lvl="0" rtl="0">
              <a:spcBef>
                <a:spcPts val="0"/>
              </a:spcBef>
              <a:buNone/>
            </a:pPr>
            <a:endParaRPr/>
          </a:p>
        </p:txBody>
      </p:sp>
      <p:sp>
        <p:nvSpPr>
          <p:cNvPr id="265" name="Shape 26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wrap="square"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wrap="square"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wrap="square"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wrap="square"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56"/>
        <p:cNvGrpSpPr/>
        <p:nvPr/>
      </p:nvGrpSpPr>
      <p:grpSpPr>
        <a:xfrm>
          <a:off x="0" y="0"/>
          <a:ext cx="0" cy="0"/>
          <a:chOff x="0" y="0"/>
          <a:chExt cx="0" cy="0"/>
        </a:xfrm>
      </p:grpSpPr>
      <p:sp>
        <p:nvSpPr>
          <p:cNvPr id="57" name="Shape 57"/>
          <p:cNvSpPr txBox="1">
            <a:spLocks noGrp="1"/>
          </p:cNvSpPr>
          <p:nvPr>
            <p:ph type="ctrTitle"/>
          </p:nvPr>
        </p:nvSpPr>
        <p:spPr>
          <a:xfrm>
            <a:off x="1143000" y="841772"/>
            <a:ext cx="6858000" cy="1790700"/>
          </a:xfrm>
          <a:prstGeom prst="rect">
            <a:avLst/>
          </a:prstGeom>
          <a:noFill/>
          <a:ln>
            <a:noFill/>
          </a:ln>
        </p:spPr>
        <p:txBody>
          <a:bodyPr wrap="square" lIns="68575" tIns="68575" rIns="68575" bIns="68575" anchor="b" anchorCtr="0"/>
          <a:lstStyle>
            <a:lvl1pPr marL="0" marR="0" lvl="0" indent="0" algn="ctr"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58" name="Shape 58"/>
          <p:cNvSpPr txBox="1">
            <a:spLocks noGrp="1"/>
          </p:cNvSpPr>
          <p:nvPr>
            <p:ph type="subTitle" idx="1"/>
          </p:nvPr>
        </p:nvSpPr>
        <p:spPr>
          <a:xfrm>
            <a:off x="1143000" y="2701528"/>
            <a:ext cx="6858000" cy="1241700"/>
          </a:xfrm>
          <a:prstGeom prst="rect">
            <a:avLst/>
          </a:prstGeom>
          <a:noFill/>
          <a:ln>
            <a:noFill/>
          </a:ln>
        </p:spPr>
        <p:txBody>
          <a:bodyPr wrap="square" lIns="68575" tIns="68575" rIns="68575" bIns="68575" anchor="t" anchorCtr="0"/>
          <a:lstStyle>
            <a:lvl1pPr marL="0" marR="0" lvl="0" indent="0" algn="ctr" rtl="0">
              <a:lnSpc>
                <a:spcPct val="90000"/>
              </a:lnSpc>
              <a:spcBef>
                <a:spcPts val="800"/>
              </a:spcBef>
              <a:buClr>
                <a:schemeClr val="dk1"/>
              </a:buClr>
              <a:buFont typeface="Arial"/>
              <a:buNone/>
              <a:defRPr sz="1800" b="0" i="0" u="none" strike="noStrike" cap="none">
                <a:solidFill>
                  <a:schemeClr val="dk1"/>
                </a:solidFill>
                <a:latin typeface="Calibri"/>
                <a:ea typeface="Calibri"/>
                <a:cs typeface="Calibri"/>
                <a:sym typeface="Calibri"/>
              </a:defRPr>
            </a:lvl1pPr>
            <a:lvl2pPr marL="342900" marR="0" lvl="1" indent="0" algn="ctr" rtl="0">
              <a:lnSpc>
                <a:spcPct val="90000"/>
              </a:lnSpc>
              <a:spcBef>
                <a:spcPts val="400"/>
              </a:spcBef>
              <a:buClr>
                <a:schemeClr val="dk1"/>
              </a:buClr>
              <a:buFont typeface="Arial"/>
              <a:buNone/>
              <a:defRPr sz="1500" b="0" i="0" u="none" strike="noStrike" cap="none">
                <a:solidFill>
                  <a:schemeClr val="dk1"/>
                </a:solidFill>
                <a:latin typeface="Calibri"/>
                <a:ea typeface="Calibri"/>
                <a:cs typeface="Calibri"/>
                <a:sym typeface="Calibri"/>
              </a:defRPr>
            </a:lvl2pPr>
            <a:lvl3pPr marL="685800" marR="0" lvl="2" indent="0" algn="ctr" rtl="0">
              <a:lnSpc>
                <a:spcPct val="90000"/>
              </a:lnSpc>
              <a:spcBef>
                <a:spcPts val="400"/>
              </a:spcBef>
              <a:buClr>
                <a:schemeClr val="dk1"/>
              </a:buClr>
              <a:buFont typeface="Arial"/>
              <a:buNone/>
              <a:defRPr sz="1400" b="0" i="0" u="none" strike="noStrike" cap="none">
                <a:solidFill>
                  <a:schemeClr val="dk1"/>
                </a:solidFill>
                <a:latin typeface="Calibri"/>
                <a:ea typeface="Calibri"/>
                <a:cs typeface="Calibri"/>
                <a:sym typeface="Calibri"/>
              </a:defRPr>
            </a:lvl3pPr>
            <a:lvl4pPr marL="1028700" marR="0" lvl="3"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4pPr>
            <a:lvl5pPr marL="1371600" marR="0" lvl="4"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5pPr>
            <a:lvl6pPr marL="1714500" marR="0" lvl="5"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6pPr>
            <a:lvl7pPr marL="2057400" marR="0" lvl="6"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7pPr>
            <a:lvl8pPr marL="2400300" marR="0" lvl="7"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8pPr>
            <a:lvl9pPr marL="2743200" marR="0" lvl="8"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b="0" i="0" u="none" strike="noStrike" cap="none">
                <a:solidFill>
                  <a:srgbClr val="888888"/>
                </a:solidFill>
                <a:latin typeface="Calibri"/>
                <a:ea typeface="Calibri"/>
                <a:cs typeface="Calibri"/>
                <a:sym typeface="Calibri"/>
              </a:rPr>
              <a:t>‹#›</a:t>
            </a:fld>
            <a:endParaRPr lang="en-GB"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628650" y="273843"/>
            <a:ext cx="7886700" cy="9942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64" name="Shape 64"/>
          <p:cNvSpPr txBox="1">
            <a:spLocks noGrp="1"/>
          </p:cNvSpPr>
          <p:nvPr>
            <p:ph type="body" idx="1"/>
          </p:nvPr>
        </p:nvSpPr>
        <p:spPr>
          <a:xfrm>
            <a:off x="628650" y="1369218"/>
            <a:ext cx="7886700" cy="32634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23887" y="1282303"/>
            <a:ext cx="7886700" cy="2139600"/>
          </a:xfrm>
          <a:prstGeom prst="rect">
            <a:avLst/>
          </a:prstGeom>
          <a:noFill/>
          <a:ln>
            <a:noFill/>
          </a:ln>
        </p:spPr>
        <p:txBody>
          <a:bodyPr wrap="square" lIns="68575" tIns="68575" rIns="68575" bIns="68575" anchor="b" anchorCtr="0"/>
          <a:lstStyle>
            <a:lvl1pPr marL="0" marR="0" lvl="0" indent="0" algn="l"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70" name="Shape 70"/>
          <p:cNvSpPr txBox="1">
            <a:spLocks noGrp="1"/>
          </p:cNvSpPr>
          <p:nvPr>
            <p:ph type="body" idx="1"/>
          </p:nvPr>
        </p:nvSpPr>
        <p:spPr>
          <a:xfrm>
            <a:off x="623887" y="3442097"/>
            <a:ext cx="7886700" cy="1125300"/>
          </a:xfrm>
          <a:prstGeom prst="rect">
            <a:avLst/>
          </a:prstGeom>
          <a:noFill/>
          <a:ln>
            <a:noFill/>
          </a:ln>
        </p:spPr>
        <p:txBody>
          <a:bodyPr wrap="square" lIns="68575" tIns="68575" rIns="68575" bIns="68575" anchor="t" anchorCtr="0"/>
          <a:lstStyle>
            <a:lvl1pPr marL="0" marR="0" lvl="0" indent="0" algn="l" rtl="0">
              <a:lnSpc>
                <a:spcPct val="90000"/>
              </a:lnSpc>
              <a:spcBef>
                <a:spcPts val="800"/>
              </a:spcBef>
              <a:buClr>
                <a:srgbClr val="888888"/>
              </a:buClr>
              <a:buFont typeface="Arial"/>
              <a:buNone/>
              <a:defRPr sz="1800" b="0" i="0" u="none" strike="noStrike" cap="none">
                <a:solidFill>
                  <a:srgbClr val="888888"/>
                </a:solidFill>
                <a:latin typeface="Calibri"/>
                <a:ea typeface="Calibri"/>
                <a:cs typeface="Calibri"/>
                <a:sym typeface="Calibri"/>
              </a:defRPr>
            </a:lvl1pPr>
            <a:lvl2pPr marL="342900" marR="0" lvl="1" indent="0" algn="l" rtl="0">
              <a:lnSpc>
                <a:spcPct val="90000"/>
              </a:lnSpc>
              <a:spcBef>
                <a:spcPts val="400"/>
              </a:spcBef>
              <a:buClr>
                <a:srgbClr val="888888"/>
              </a:buClr>
              <a:buFont typeface="Arial"/>
              <a:buNone/>
              <a:defRPr sz="1500" b="0" i="0" u="none" strike="noStrike" cap="none">
                <a:solidFill>
                  <a:srgbClr val="888888"/>
                </a:solidFill>
                <a:latin typeface="Calibri"/>
                <a:ea typeface="Calibri"/>
                <a:cs typeface="Calibri"/>
                <a:sym typeface="Calibri"/>
              </a:defRPr>
            </a:lvl2pPr>
            <a:lvl3pPr marL="685800" marR="0" lvl="2" indent="0" algn="l" rtl="0">
              <a:lnSpc>
                <a:spcPct val="90000"/>
              </a:lnSpc>
              <a:spcBef>
                <a:spcPts val="400"/>
              </a:spcBef>
              <a:buClr>
                <a:srgbClr val="888888"/>
              </a:buClr>
              <a:buFont typeface="Arial"/>
              <a:buNone/>
              <a:defRPr sz="1400" b="0" i="0" u="none" strike="noStrike" cap="none">
                <a:solidFill>
                  <a:srgbClr val="888888"/>
                </a:solidFill>
                <a:latin typeface="Calibri"/>
                <a:ea typeface="Calibri"/>
                <a:cs typeface="Calibri"/>
                <a:sym typeface="Calibri"/>
              </a:defRPr>
            </a:lvl3pPr>
            <a:lvl4pPr marL="1028700" marR="0" lvl="3"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4pPr>
            <a:lvl5pPr marL="1371600" marR="0" lvl="4"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5pPr>
            <a:lvl6pPr marL="1714500" marR="0" lvl="5"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6pPr>
            <a:lvl7pPr marL="2057400" marR="0" lvl="6"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7pPr>
            <a:lvl8pPr marL="2400300" marR="0" lvl="7"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8pPr>
            <a:lvl9pPr marL="2743200" marR="0" lvl="8"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628650" y="273843"/>
            <a:ext cx="7886700" cy="9942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76" name="Shape 76"/>
          <p:cNvSpPr txBox="1">
            <a:spLocks noGrp="1"/>
          </p:cNvSpPr>
          <p:nvPr>
            <p:ph type="body" idx="1"/>
          </p:nvPr>
        </p:nvSpPr>
        <p:spPr>
          <a:xfrm>
            <a:off x="628650" y="1369218"/>
            <a:ext cx="3886200" cy="32634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body" idx="2"/>
          </p:nvPr>
        </p:nvSpPr>
        <p:spPr>
          <a:xfrm>
            <a:off x="4629150" y="1369218"/>
            <a:ext cx="3886200" cy="32634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629840" y="273843"/>
            <a:ext cx="7886700" cy="9942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83" name="Shape 83"/>
          <p:cNvSpPr txBox="1">
            <a:spLocks noGrp="1"/>
          </p:cNvSpPr>
          <p:nvPr>
            <p:ph type="body" idx="1"/>
          </p:nvPr>
        </p:nvSpPr>
        <p:spPr>
          <a:xfrm>
            <a:off x="629840" y="1260872"/>
            <a:ext cx="3868500" cy="617999"/>
          </a:xfrm>
          <a:prstGeom prst="rect">
            <a:avLst/>
          </a:prstGeom>
          <a:noFill/>
          <a:ln>
            <a:noFill/>
          </a:ln>
        </p:spPr>
        <p:txBody>
          <a:bodyPr wrap="square" lIns="68575" tIns="68575" rIns="68575" bIns="68575" anchor="b" anchorCtr="0"/>
          <a:lstStyle>
            <a:lvl1pPr marL="0" marR="0" lvl="0" indent="0" algn="l" rtl="0">
              <a:lnSpc>
                <a:spcPct val="90000"/>
              </a:lnSpc>
              <a:spcBef>
                <a:spcPts val="8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body" idx="2"/>
          </p:nvPr>
        </p:nvSpPr>
        <p:spPr>
          <a:xfrm>
            <a:off x="629840" y="1878806"/>
            <a:ext cx="3868500" cy="27633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body" idx="3"/>
          </p:nvPr>
        </p:nvSpPr>
        <p:spPr>
          <a:xfrm>
            <a:off x="4629150" y="1260872"/>
            <a:ext cx="3887400" cy="617999"/>
          </a:xfrm>
          <a:prstGeom prst="rect">
            <a:avLst/>
          </a:prstGeom>
          <a:noFill/>
          <a:ln>
            <a:noFill/>
          </a:ln>
        </p:spPr>
        <p:txBody>
          <a:bodyPr wrap="square" lIns="68575" tIns="68575" rIns="68575" bIns="68575" anchor="b" anchorCtr="0"/>
          <a:lstStyle>
            <a:lvl1pPr marL="0" marR="0" lvl="0" indent="0" algn="l" rtl="0">
              <a:lnSpc>
                <a:spcPct val="90000"/>
              </a:lnSpc>
              <a:spcBef>
                <a:spcPts val="8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body" idx="4"/>
          </p:nvPr>
        </p:nvSpPr>
        <p:spPr>
          <a:xfrm>
            <a:off x="4629150" y="1878806"/>
            <a:ext cx="3887400" cy="27633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628650" y="273843"/>
            <a:ext cx="7886700" cy="9942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92" name="Shape 92"/>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95"/>
        <p:cNvGrpSpPr/>
        <p:nvPr/>
      </p:nvGrpSpPr>
      <p:grpSpPr>
        <a:xfrm>
          <a:off x="0" y="0"/>
          <a:ext cx="0" cy="0"/>
          <a:chOff x="0" y="0"/>
          <a:chExt cx="0" cy="0"/>
        </a:xfrm>
      </p:grpSpPr>
      <p:sp>
        <p:nvSpPr>
          <p:cNvPr id="96" name="Shape 96"/>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629840" y="342900"/>
            <a:ext cx="2949000" cy="1200300"/>
          </a:xfrm>
          <a:prstGeom prst="rect">
            <a:avLst/>
          </a:prstGeom>
          <a:noFill/>
          <a:ln>
            <a:noFill/>
          </a:ln>
        </p:spPr>
        <p:txBody>
          <a:bodyPr wrap="square" lIns="68575" tIns="68575" rIns="68575" bIns="6857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01" name="Shape 101"/>
          <p:cNvSpPr txBox="1">
            <a:spLocks noGrp="1"/>
          </p:cNvSpPr>
          <p:nvPr>
            <p:ph type="body" idx="1"/>
          </p:nvPr>
        </p:nvSpPr>
        <p:spPr>
          <a:xfrm>
            <a:off x="3887390" y="740568"/>
            <a:ext cx="4629300" cy="3655200"/>
          </a:xfrm>
          <a:prstGeom prst="rect">
            <a:avLst/>
          </a:prstGeom>
          <a:noFill/>
          <a:ln>
            <a:noFill/>
          </a:ln>
        </p:spPr>
        <p:txBody>
          <a:bodyPr wrap="square" lIns="68575" tIns="68575" rIns="68575" bIns="68575" anchor="t" anchorCtr="0"/>
          <a:lstStyle>
            <a:lvl1pPr marL="177800" marR="0" lvl="0" indent="-25400" algn="l" rtl="0">
              <a:lnSpc>
                <a:spcPct val="90000"/>
              </a:lnSpc>
              <a:spcBef>
                <a:spcPts val="8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520700" marR="0" lvl="1" indent="-38100" algn="l" rtl="0">
              <a:lnSpc>
                <a:spcPct val="90000"/>
              </a:lnSpc>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2pPr>
            <a:lvl3pPr marL="863600" marR="0" lvl="2"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206500" marR="0" lvl="3"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4pPr>
            <a:lvl5pPr marL="1549400" marR="0" lvl="4"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5pPr>
            <a:lvl6pPr marL="1892300" marR="0" lvl="5"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6pPr>
            <a:lvl7pPr marL="2235200" marR="0" lvl="6"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7pPr>
            <a:lvl8pPr marL="2578100" marR="0" lvl="7"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8pPr>
            <a:lvl9pPr marL="2921000" marR="0" lvl="8"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body" idx="2"/>
          </p:nvPr>
        </p:nvSpPr>
        <p:spPr>
          <a:xfrm>
            <a:off x="629840" y="1543050"/>
            <a:ext cx="2949000" cy="2858700"/>
          </a:xfrm>
          <a:prstGeom prst="rect">
            <a:avLst/>
          </a:prstGeom>
          <a:noFill/>
          <a:ln>
            <a:noFill/>
          </a:ln>
        </p:spPr>
        <p:txBody>
          <a:bodyPr wrap="square" lIns="68575" tIns="68575" rIns="68575" bIns="68575" anchor="t" anchorCtr="0"/>
          <a:lstStyle>
            <a:lvl1pPr marL="0" marR="0" lvl="0" indent="0" algn="l" rtl="0">
              <a:lnSpc>
                <a:spcPct val="90000"/>
              </a:lnSpc>
              <a:spcBef>
                <a:spcPts val="80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04" name="Shape 104"/>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wrap="square"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629840" y="342900"/>
            <a:ext cx="2949000" cy="1200300"/>
          </a:xfrm>
          <a:prstGeom prst="rect">
            <a:avLst/>
          </a:prstGeom>
          <a:noFill/>
          <a:ln>
            <a:noFill/>
          </a:ln>
        </p:spPr>
        <p:txBody>
          <a:bodyPr wrap="square" lIns="68575" tIns="68575" rIns="68575" bIns="6857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08" name="Shape 108"/>
          <p:cNvSpPr>
            <a:spLocks noGrp="1"/>
          </p:cNvSpPr>
          <p:nvPr>
            <p:ph type="pic" idx="2"/>
          </p:nvPr>
        </p:nvSpPr>
        <p:spPr>
          <a:xfrm>
            <a:off x="3887390" y="740568"/>
            <a:ext cx="4629300" cy="3655200"/>
          </a:xfrm>
          <a:prstGeom prst="rect">
            <a:avLst/>
          </a:prstGeom>
          <a:noFill/>
          <a:ln>
            <a:noFill/>
          </a:ln>
        </p:spPr>
        <p:txBody>
          <a:bodyPr wrap="square" lIns="68575" tIns="68575" rIns="68575" bIns="68575" anchor="t" anchorCtr="0"/>
          <a:lstStyle>
            <a:lvl1pPr marL="0" marR="0" lvl="0" indent="0" algn="l" rtl="0">
              <a:lnSpc>
                <a:spcPct val="90000"/>
              </a:lnSpc>
              <a:spcBef>
                <a:spcPts val="800"/>
              </a:spcBef>
              <a:buClr>
                <a:schemeClr val="dk1"/>
              </a:buClr>
              <a:buSzPct val="45833"/>
              <a:buFont typeface="Arial"/>
              <a:buNone/>
              <a:defRPr sz="24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SzPct val="52380"/>
              <a:buFont typeface="Arial"/>
              <a:buNone/>
              <a:defRPr sz="2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SzPct val="61111"/>
              <a:buFont typeface="Arial"/>
              <a:buNone/>
              <a:defRPr sz="18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body" idx="1"/>
          </p:nvPr>
        </p:nvSpPr>
        <p:spPr>
          <a:xfrm>
            <a:off x="629840" y="1543050"/>
            <a:ext cx="2949000" cy="2858700"/>
          </a:xfrm>
          <a:prstGeom prst="rect">
            <a:avLst/>
          </a:prstGeom>
          <a:noFill/>
          <a:ln>
            <a:noFill/>
          </a:ln>
        </p:spPr>
        <p:txBody>
          <a:bodyPr wrap="square" lIns="68575" tIns="68575" rIns="68575" bIns="68575" anchor="t" anchorCtr="0"/>
          <a:lstStyle>
            <a:lvl1pPr marL="0" marR="0" lvl="0" indent="0" algn="l" rtl="0">
              <a:lnSpc>
                <a:spcPct val="90000"/>
              </a:lnSpc>
              <a:spcBef>
                <a:spcPts val="80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628650" y="273843"/>
            <a:ext cx="7886700" cy="9942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15" name="Shape 115"/>
          <p:cNvSpPr txBox="1">
            <a:spLocks noGrp="1"/>
          </p:cNvSpPr>
          <p:nvPr>
            <p:ph type="body" idx="1"/>
          </p:nvPr>
        </p:nvSpPr>
        <p:spPr>
          <a:xfrm rot="5400000">
            <a:off x="2940300" y="-942431"/>
            <a:ext cx="3263400" cy="78867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rot="5400000">
            <a:off x="5350050" y="1467543"/>
            <a:ext cx="4359000" cy="19716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21" name="Shape 121"/>
          <p:cNvSpPr txBox="1">
            <a:spLocks noGrp="1"/>
          </p:cNvSpPr>
          <p:nvPr>
            <p:ph type="body" idx="1"/>
          </p:nvPr>
        </p:nvSpPr>
        <p:spPr>
          <a:xfrm rot="5400000">
            <a:off x="1349475" y="-447056"/>
            <a:ext cx="4359000" cy="58008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31"/>
        <p:cNvGrpSpPr/>
        <p:nvPr/>
      </p:nvGrpSpPr>
      <p:grpSpPr>
        <a:xfrm>
          <a:off x="0" y="0"/>
          <a:ext cx="0" cy="0"/>
          <a:chOff x="0" y="0"/>
          <a:chExt cx="0" cy="0"/>
        </a:xfrm>
      </p:grpSpPr>
      <p:sp>
        <p:nvSpPr>
          <p:cNvPr id="132" name="Shape 132"/>
          <p:cNvSpPr txBox="1">
            <a:spLocks noGrp="1"/>
          </p:cNvSpPr>
          <p:nvPr>
            <p:ph type="ctrTitle"/>
          </p:nvPr>
        </p:nvSpPr>
        <p:spPr>
          <a:xfrm>
            <a:off x="1143000" y="841772"/>
            <a:ext cx="6858000" cy="1790700"/>
          </a:xfrm>
          <a:prstGeom prst="rect">
            <a:avLst/>
          </a:prstGeom>
          <a:noFill/>
          <a:ln>
            <a:noFill/>
          </a:ln>
        </p:spPr>
        <p:txBody>
          <a:bodyPr wrap="square" lIns="68575" tIns="68575" rIns="68575" bIns="68575" anchor="b" anchorCtr="0"/>
          <a:lstStyle>
            <a:lvl1pPr marL="0" marR="0" lvl="0" indent="0" algn="ctr"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33" name="Shape 133"/>
          <p:cNvSpPr txBox="1">
            <a:spLocks noGrp="1"/>
          </p:cNvSpPr>
          <p:nvPr>
            <p:ph type="subTitle" idx="1"/>
          </p:nvPr>
        </p:nvSpPr>
        <p:spPr>
          <a:xfrm>
            <a:off x="1143000" y="2701528"/>
            <a:ext cx="6858000" cy="1241700"/>
          </a:xfrm>
          <a:prstGeom prst="rect">
            <a:avLst/>
          </a:prstGeom>
          <a:noFill/>
          <a:ln>
            <a:noFill/>
          </a:ln>
        </p:spPr>
        <p:txBody>
          <a:bodyPr wrap="square" lIns="68575" tIns="68575" rIns="68575" bIns="68575" anchor="t" anchorCtr="0"/>
          <a:lstStyle>
            <a:lvl1pPr marL="0" marR="0" lvl="0" indent="0" algn="ctr" rtl="0">
              <a:lnSpc>
                <a:spcPct val="90000"/>
              </a:lnSpc>
              <a:spcBef>
                <a:spcPts val="800"/>
              </a:spcBef>
              <a:buClr>
                <a:schemeClr val="dk1"/>
              </a:buClr>
              <a:buFont typeface="Arial"/>
              <a:buNone/>
              <a:defRPr sz="1800" b="0" i="0" u="none" strike="noStrike" cap="none">
                <a:solidFill>
                  <a:schemeClr val="dk1"/>
                </a:solidFill>
                <a:latin typeface="Calibri"/>
                <a:ea typeface="Calibri"/>
                <a:cs typeface="Calibri"/>
                <a:sym typeface="Calibri"/>
              </a:defRPr>
            </a:lvl1pPr>
            <a:lvl2pPr marL="342900" marR="0" lvl="1" indent="0" algn="ctr" rtl="0">
              <a:lnSpc>
                <a:spcPct val="90000"/>
              </a:lnSpc>
              <a:spcBef>
                <a:spcPts val="400"/>
              </a:spcBef>
              <a:buClr>
                <a:schemeClr val="dk1"/>
              </a:buClr>
              <a:buFont typeface="Arial"/>
              <a:buNone/>
              <a:defRPr sz="1500" b="0" i="0" u="none" strike="noStrike" cap="none">
                <a:solidFill>
                  <a:schemeClr val="dk1"/>
                </a:solidFill>
                <a:latin typeface="Calibri"/>
                <a:ea typeface="Calibri"/>
                <a:cs typeface="Calibri"/>
                <a:sym typeface="Calibri"/>
              </a:defRPr>
            </a:lvl2pPr>
            <a:lvl3pPr marL="685800" marR="0" lvl="2" indent="0" algn="ctr" rtl="0">
              <a:lnSpc>
                <a:spcPct val="90000"/>
              </a:lnSpc>
              <a:spcBef>
                <a:spcPts val="400"/>
              </a:spcBef>
              <a:buClr>
                <a:schemeClr val="dk1"/>
              </a:buClr>
              <a:buFont typeface="Arial"/>
              <a:buNone/>
              <a:defRPr sz="1400" b="0" i="0" u="none" strike="noStrike" cap="none">
                <a:solidFill>
                  <a:schemeClr val="dk1"/>
                </a:solidFill>
                <a:latin typeface="Calibri"/>
                <a:ea typeface="Calibri"/>
                <a:cs typeface="Calibri"/>
                <a:sym typeface="Calibri"/>
              </a:defRPr>
            </a:lvl3pPr>
            <a:lvl4pPr marL="1028700" marR="0" lvl="3"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4pPr>
            <a:lvl5pPr marL="1371600" marR="0" lvl="4"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5pPr>
            <a:lvl6pPr marL="1714500" marR="0" lvl="5"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6pPr>
            <a:lvl7pPr marL="2057400" marR="0" lvl="6"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7pPr>
            <a:lvl8pPr marL="2400300" marR="0" lvl="7"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8pPr>
            <a:lvl9pPr marL="2743200" marR="0" lvl="8"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34" name="Shape 134"/>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35" name="Shape 135"/>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36" name="Shape 136"/>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b="0" i="0" u="none" strike="noStrike" cap="none">
                <a:solidFill>
                  <a:srgbClr val="888888"/>
                </a:solidFill>
                <a:latin typeface="Calibri"/>
                <a:ea typeface="Calibri"/>
                <a:cs typeface="Calibri"/>
                <a:sym typeface="Calibri"/>
              </a:rPr>
              <a:t>‹#›</a:t>
            </a:fld>
            <a:endParaRPr lang="en-GB"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37"/>
        <p:cNvGrpSpPr/>
        <p:nvPr/>
      </p:nvGrpSpPr>
      <p:grpSpPr>
        <a:xfrm>
          <a:off x="0" y="0"/>
          <a:ext cx="0" cy="0"/>
          <a:chOff x="0" y="0"/>
          <a:chExt cx="0" cy="0"/>
        </a:xfrm>
      </p:grpSpPr>
      <p:sp>
        <p:nvSpPr>
          <p:cNvPr id="138" name="Shape 138"/>
          <p:cNvSpPr txBox="1">
            <a:spLocks noGrp="1"/>
          </p:cNvSpPr>
          <p:nvPr>
            <p:ph type="title"/>
          </p:nvPr>
        </p:nvSpPr>
        <p:spPr>
          <a:xfrm>
            <a:off x="628650" y="273843"/>
            <a:ext cx="7886700" cy="9942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39" name="Shape 139"/>
          <p:cNvSpPr txBox="1">
            <a:spLocks noGrp="1"/>
          </p:cNvSpPr>
          <p:nvPr>
            <p:ph type="body" idx="1"/>
          </p:nvPr>
        </p:nvSpPr>
        <p:spPr>
          <a:xfrm>
            <a:off x="628650" y="1369218"/>
            <a:ext cx="7886700" cy="32634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Shape 140"/>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41" name="Shape 141"/>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42" name="Shape 142"/>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b="0" i="0" u="none" strike="noStrike" cap="none">
                <a:solidFill>
                  <a:srgbClr val="888888"/>
                </a:solidFill>
                <a:latin typeface="Calibri"/>
                <a:ea typeface="Calibri"/>
                <a:cs typeface="Calibri"/>
                <a:sym typeface="Calibri"/>
              </a:rPr>
              <a:t>‹#›</a:t>
            </a:fld>
            <a:endParaRPr lang="en-GB"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623887" y="1282303"/>
            <a:ext cx="7886700" cy="2139600"/>
          </a:xfrm>
          <a:prstGeom prst="rect">
            <a:avLst/>
          </a:prstGeom>
          <a:noFill/>
          <a:ln>
            <a:noFill/>
          </a:ln>
        </p:spPr>
        <p:txBody>
          <a:bodyPr wrap="square" lIns="68575" tIns="68575" rIns="68575" bIns="68575" anchor="b" anchorCtr="0"/>
          <a:lstStyle>
            <a:lvl1pPr marL="0" marR="0" lvl="0" indent="0" algn="l"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45" name="Shape 145"/>
          <p:cNvSpPr txBox="1">
            <a:spLocks noGrp="1"/>
          </p:cNvSpPr>
          <p:nvPr>
            <p:ph type="body" idx="1"/>
          </p:nvPr>
        </p:nvSpPr>
        <p:spPr>
          <a:xfrm>
            <a:off x="623887" y="3442097"/>
            <a:ext cx="7886700" cy="1125300"/>
          </a:xfrm>
          <a:prstGeom prst="rect">
            <a:avLst/>
          </a:prstGeom>
          <a:noFill/>
          <a:ln>
            <a:noFill/>
          </a:ln>
        </p:spPr>
        <p:txBody>
          <a:bodyPr wrap="square" lIns="68575" tIns="68575" rIns="68575" bIns="68575" anchor="t" anchorCtr="0"/>
          <a:lstStyle>
            <a:lvl1pPr marL="0" marR="0" lvl="0" indent="0" algn="l" rtl="0">
              <a:lnSpc>
                <a:spcPct val="90000"/>
              </a:lnSpc>
              <a:spcBef>
                <a:spcPts val="800"/>
              </a:spcBef>
              <a:buClr>
                <a:srgbClr val="888888"/>
              </a:buClr>
              <a:buFont typeface="Arial"/>
              <a:buNone/>
              <a:defRPr sz="1800" b="0" i="0" u="none" strike="noStrike" cap="none">
                <a:solidFill>
                  <a:srgbClr val="888888"/>
                </a:solidFill>
                <a:latin typeface="Calibri"/>
                <a:ea typeface="Calibri"/>
                <a:cs typeface="Calibri"/>
                <a:sym typeface="Calibri"/>
              </a:defRPr>
            </a:lvl1pPr>
            <a:lvl2pPr marL="342900" marR="0" lvl="1" indent="0" algn="l" rtl="0">
              <a:lnSpc>
                <a:spcPct val="90000"/>
              </a:lnSpc>
              <a:spcBef>
                <a:spcPts val="400"/>
              </a:spcBef>
              <a:buClr>
                <a:srgbClr val="888888"/>
              </a:buClr>
              <a:buFont typeface="Arial"/>
              <a:buNone/>
              <a:defRPr sz="1500" b="0" i="0" u="none" strike="noStrike" cap="none">
                <a:solidFill>
                  <a:srgbClr val="888888"/>
                </a:solidFill>
                <a:latin typeface="Calibri"/>
                <a:ea typeface="Calibri"/>
                <a:cs typeface="Calibri"/>
                <a:sym typeface="Calibri"/>
              </a:defRPr>
            </a:lvl2pPr>
            <a:lvl3pPr marL="685800" marR="0" lvl="2" indent="0" algn="l" rtl="0">
              <a:lnSpc>
                <a:spcPct val="90000"/>
              </a:lnSpc>
              <a:spcBef>
                <a:spcPts val="400"/>
              </a:spcBef>
              <a:buClr>
                <a:srgbClr val="888888"/>
              </a:buClr>
              <a:buFont typeface="Arial"/>
              <a:buNone/>
              <a:defRPr sz="1400" b="0" i="0" u="none" strike="noStrike" cap="none">
                <a:solidFill>
                  <a:srgbClr val="888888"/>
                </a:solidFill>
                <a:latin typeface="Calibri"/>
                <a:ea typeface="Calibri"/>
                <a:cs typeface="Calibri"/>
                <a:sym typeface="Calibri"/>
              </a:defRPr>
            </a:lvl3pPr>
            <a:lvl4pPr marL="1028700" marR="0" lvl="3"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4pPr>
            <a:lvl5pPr marL="1371600" marR="0" lvl="4"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5pPr>
            <a:lvl6pPr marL="1714500" marR="0" lvl="5"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6pPr>
            <a:lvl7pPr marL="2057400" marR="0" lvl="6"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7pPr>
            <a:lvl8pPr marL="2400300" marR="0" lvl="7"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8pPr>
            <a:lvl9pPr marL="2743200" marR="0" lvl="8"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46" name="Shape 146"/>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47" name="Shape 147"/>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48" name="Shape 148"/>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628650" y="273843"/>
            <a:ext cx="7886700" cy="9942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51" name="Shape 151"/>
          <p:cNvSpPr txBox="1">
            <a:spLocks noGrp="1"/>
          </p:cNvSpPr>
          <p:nvPr>
            <p:ph type="body" idx="1"/>
          </p:nvPr>
        </p:nvSpPr>
        <p:spPr>
          <a:xfrm>
            <a:off x="628650" y="1369218"/>
            <a:ext cx="3886200" cy="32634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2" name="Shape 152"/>
          <p:cNvSpPr txBox="1">
            <a:spLocks noGrp="1"/>
          </p:cNvSpPr>
          <p:nvPr>
            <p:ph type="body" idx="2"/>
          </p:nvPr>
        </p:nvSpPr>
        <p:spPr>
          <a:xfrm>
            <a:off x="4629150" y="1369218"/>
            <a:ext cx="3886200" cy="32634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3" name="Shape 153"/>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54" name="Shape 154"/>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55" name="Shape 155"/>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629840" y="273843"/>
            <a:ext cx="7886700" cy="9942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58" name="Shape 158"/>
          <p:cNvSpPr txBox="1">
            <a:spLocks noGrp="1"/>
          </p:cNvSpPr>
          <p:nvPr>
            <p:ph type="body" idx="1"/>
          </p:nvPr>
        </p:nvSpPr>
        <p:spPr>
          <a:xfrm>
            <a:off x="629840" y="1260872"/>
            <a:ext cx="3868500" cy="617999"/>
          </a:xfrm>
          <a:prstGeom prst="rect">
            <a:avLst/>
          </a:prstGeom>
          <a:noFill/>
          <a:ln>
            <a:noFill/>
          </a:ln>
        </p:spPr>
        <p:txBody>
          <a:bodyPr wrap="square" lIns="68575" tIns="68575" rIns="68575" bIns="68575" anchor="b" anchorCtr="0"/>
          <a:lstStyle>
            <a:lvl1pPr marL="0" marR="0" lvl="0" indent="0" algn="l" rtl="0">
              <a:lnSpc>
                <a:spcPct val="90000"/>
              </a:lnSpc>
              <a:spcBef>
                <a:spcPts val="8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59" name="Shape 159"/>
          <p:cNvSpPr txBox="1">
            <a:spLocks noGrp="1"/>
          </p:cNvSpPr>
          <p:nvPr>
            <p:ph type="body" idx="2"/>
          </p:nvPr>
        </p:nvSpPr>
        <p:spPr>
          <a:xfrm>
            <a:off x="629840" y="1878806"/>
            <a:ext cx="3868500" cy="27633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0" name="Shape 160"/>
          <p:cNvSpPr txBox="1">
            <a:spLocks noGrp="1"/>
          </p:cNvSpPr>
          <p:nvPr>
            <p:ph type="body" idx="3"/>
          </p:nvPr>
        </p:nvSpPr>
        <p:spPr>
          <a:xfrm>
            <a:off x="4629150" y="1260872"/>
            <a:ext cx="3887400" cy="617999"/>
          </a:xfrm>
          <a:prstGeom prst="rect">
            <a:avLst/>
          </a:prstGeom>
          <a:noFill/>
          <a:ln>
            <a:noFill/>
          </a:ln>
        </p:spPr>
        <p:txBody>
          <a:bodyPr wrap="square" lIns="68575" tIns="68575" rIns="68575" bIns="68575" anchor="b" anchorCtr="0"/>
          <a:lstStyle>
            <a:lvl1pPr marL="0" marR="0" lvl="0" indent="0" algn="l" rtl="0">
              <a:lnSpc>
                <a:spcPct val="90000"/>
              </a:lnSpc>
              <a:spcBef>
                <a:spcPts val="8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1" name="Shape 161"/>
          <p:cNvSpPr txBox="1">
            <a:spLocks noGrp="1"/>
          </p:cNvSpPr>
          <p:nvPr>
            <p:ph type="body" idx="4"/>
          </p:nvPr>
        </p:nvSpPr>
        <p:spPr>
          <a:xfrm>
            <a:off x="4629150" y="1878806"/>
            <a:ext cx="3887400" cy="27633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Shape 162"/>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63" name="Shape 163"/>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64" name="Shape 164"/>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628650" y="273843"/>
            <a:ext cx="7886700" cy="9942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67" name="Shape 167"/>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68" name="Shape 168"/>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69" name="Shape 169"/>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70"/>
        <p:cNvGrpSpPr/>
        <p:nvPr/>
      </p:nvGrpSpPr>
      <p:grpSpPr>
        <a:xfrm>
          <a:off x="0" y="0"/>
          <a:ext cx="0" cy="0"/>
          <a:chOff x="0" y="0"/>
          <a:chExt cx="0" cy="0"/>
        </a:xfrm>
      </p:grpSpPr>
      <p:sp>
        <p:nvSpPr>
          <p:cNvPr id="171" name="Shape 171"/>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72" name="Shape 172"/>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73" name="Shape 173"/>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629840" y="342900"/>
            <a:ext cx="2949000" cy="1200300"/>
          </a:xfrm>
          <a:prstGeom prst="rect">
            <a:avLst/>
          </a:prstGeom>
          <a:noFill/>
          <a:ln>
            <a:noFill/>
          </a:ln>
        </p:spPr>
        <p:txBody>
          <a:bodyPr wrap="square" lIns="68575" tIns="68575" rIns="68575" bIns="6857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76" name="Shape 176"/>
          <p:cNvSpPr txBox="1">
            <a:spLocks noGrp="1"/>
          </p:cNvSpPr>
          <p:nvPr>
            <p:ph type="body" idx="1"/>
          </p:nvPr>
        </p:nvSpPr>
        <p:spPr>
          <a:xfrm>
            <a:off x="3887390" y="740568"/>
            <a:ext cx="4629300" cy="3655200"/>
          </a:xfrm>
          <a:prstGeom prst="rect">
            <a:avLst/>
          </a:prstGeom>
          <a:noFill/>
          <a:ln>
            <a:noFill/>
          </a:ln>
        </p:spPr>
        <p:txBody>
          <a:bodyPr wrap="square" lIns="68575" tIns="68575" rIns="68575" bIns="68575" anchor="t" anchorCtr="0"/>
          <a:lstStyle>
            <a:lvl1pPr marL="177800" marR="0" lvl="0" indent="-25400" algn="l" rtl="0">
              <a:lnSpc>
                <a:spcPct val="90000"/>
              </a:lnSpc>
              <a:spcBef>
                <a:spcPts val="8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520700" marR="0" lvl="1" indent="-38100" algn="l" rtl="0">
              <a:lnSpc>
                <a:spcPct val="90000"/>
              </a:lnSpc>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2pPr>
            <a:lvl3pPr marL="863600" marR="0" lvl="2"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206500" marR="0" lvl="3"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4pPr>
            <a:lvl5pPr marL="1549400" marR="0" lvl="4"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5pPr>
            <a:lvl6pPr marL="1892300" marR="0" lvl="5"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6pPr>
            <a:lvl7pPr marL="2235200" marR="0" lvl="6"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7pPr>
            <a:lvl8pPr marL="2578100" marR="0" lvl="7"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8pPr>
            <a:lvl9pPr marL="2921000" marR="0" lvl="8"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7" name="Shape 177"/>
          <p:cNvSpPr txBox="1">
            <a:spLocks noGrp="1"/>
          </p:cNvSpPr>
          <p:nvPr>
            <p:ph type="body" idx="2"/>
          </p:nvPr>
        </p:nvSpPr>
        <p:spPr>
          <a:xfrm>
            <a:off x="629840" y="1543050"/>
            <a:ext cx="2949000" cy="2858700"/>
          </a:xfrm>
          <a:prstGeom prst="rect">
            <a:avLst/>
          </a:prstGeom>
          <a:noFill/>
          <a:ln>
            <a:noFill/>
          </a:ln>
        </p:spPr>
        <p:txBody>
          <a:bodyPr wrap="square" lIns="68575" tIns="68575" rIns="68575" bIns="68575" anchor="t" anchorCtr="0"/>
          <a:lstStyle>
            <a:lvl1pPr marL="0" marR="0" lvl="0" indent="0" algn="l" rtl="0">
              <a:lnSpc>
                <a:spcPct val="90000"/>
              </a:lnSpc>
              <a:spcBef>
                <a:spcPts val="80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78" name="Shape 178"/>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79" name="Shape 179"/>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80" name="Shape 180"/>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629840" y="342900"/>
            <a:ext cx="2949000" cy="1200300"/>
          </a:xfrm>
          <a:prstGeom prst="rect">
            <a:avLst/>
          </a:prstGeom>
          <a:noFill/>
          <a:ln>
            <a:noFill/>
          </a:ln>
        </p:spPr>
        <p:txBody>
          <a:bodyPr wrap="square" lIns="68575" tIns="68575" rIns="68575" bIns="6857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83" name="Shape 183"/>
          <p:cNvSpPr>
            <a:spLocks noGrp="1"/>
          </p:cNvSpPr>
          <p:nvPr>
            <p:ph type="pic" idx="2"/>
          </p:nvPr>
        </p:nvSpPr>
        <p:spPr>
          <a:xfrm>
            <a:off x="3887390" y="740568"/>
            <a:ext cx="4629300" cy="3655200"/>
          </a:xfrm>
          <a:prstGeom prst="rect">
            <a:avLst/>
          </a:prstGeom>
          <a:noFill/>
          <a:ln>
            <a:noFill/>
          </a:ln>
        </p:spPr>
        <p:txBody>
          <a:bodyPr wrap="square" lIns="68575" tIns="68575" rIns="68575" bIns="68575" anchor="t" anchorCtr="0"/>
          <a:lstStyle>
            <a:lvl1pPr marL="0" marR="0" lvl="0" indent="0" algn="l" rtl="0">
              <a:lnSpc>
                <a:spcPct val="90000"/>
              </a:lnSpc>
              <a:spcBef>
                <a:spcPts val="800"/>
              </a:spcBef>
              <a:buClr>
                <a:schemeClr val="dk1"/>
              </a:buClr>
              <a:buSzPct val="45833"/>
              <a:buFont typeface="Arial"/>
              <a:buNone/>
              <a:defRPr sz="24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SzPct val="52380"/>
              <a:buFont typeface="Arial"/>
              <a:buNone/>
              <a:defRPr sz="2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SzPct val="61111"/>
              <a:buFont typeface="Arial"/>
              <a:buNone/>
              <a:defRPr sz="18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84" name="Shape 184"/>
          <p:cNvSpPr txBox="1">
            <a:spLocks noGrp="1"/>
          </p:cNvSpPr>
          <p:nvPr>
            <p:ph type="body" idx="1"/>
          </p:nvPr>
        </p:nvSpPr>
        <p:spPr>
          <a:xfrm>
            <a:off x="629840" y="1543050"/>
            <a:ext cx="2949000" cy="2858700"/>
          </a:xfrm>
          <a:prstGeom prst="rect">
            <a:avLst/>
          </a:prstGeom>
          <a:noFill/>
          <a:ln>
            <a:noFill/>
          </a:ln>
        </p:spPr>
        <p:txBody>
          <a:bodyPr wrap="square" lIns="68575" tIns="68575" rIns="68575" bIns="68575" anchor="t" anchorCtr="0"/>
          <a:lstStyle>
            <a:lvl1pPr marL="0" marR="0" lvl="0" indent="0" algn="l" rtl="0">
              <a:lnSpc>
                <a:spcPct val="90000"/>
              </a:lnSpc>
              <a:spcBef>
                <a:spcPts val="80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5" name="Shape 185"/>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86" name="Shape 186"/>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87" name="Shape 187"/>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628650" y="273843"/>
            <a:ext cx="7886700" cy="9942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90" name="Shape 190"/>
          <p:cNvSpPr txBox="1">
            <a:spLocks noGrp="1"/>
          </p:cNvSpPr>
          <p:nvPr>
            <p:ph type="body" idx="1"/>
          </p:nvPr>
        </p:nvSpPr>
        <p:spPr>
          <a:xfrm rot="5400000">
            <a:off x="2940300" y="-942431"/>
            <a:ext cx="3263400" cy="78867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1" name="Shape 191"/>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92" name="Shape 192"/>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93" name="Shape 193"/>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rot="5400000">
            <a:off x="5350050" y="1467543"/>
            <a:ext cx="4359000" cy="19716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96" name="Shape 196"/>
          <p:cNvSpPr txBox="1">
            <a:spLocks noGrp="1"/>
          </p:cNvSpPr>
          <p:nvPr>
            <p:ph type="body" idx="1"/>
          </p:nvPr>
        </p:nvSpPr>
        <p:spPr>
          <a:xfrm rot="5400000">
            <a:off x="1349475" y="-447056"/>
            <a:ext cx="4359000" cy="58008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98" name="Shape 198"/>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99" name="Shape 199"/>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a:solidFill>
                  <a:srgbClr val="888888"/>
                </a:solidFill>
                <a:latin typeface="Calibri"/>
                <a:ea typeface="Calibri"/>
                <a:cs typeface="Calibri"/>
                <a:sym typeface="Calibri"/>
              </a:rPr>
              <a:t>‹#›</a:t>
            </a:fld>
            <a:endParaRPr lang="en-GB" sz="9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wrap="square"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wrap="square"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wrap="square"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wrap="square"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wrap="square"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wrap="square"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wrap="square"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wrap="square"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wrap="square"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wrap="square"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en-GB"/>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wrap="square"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wrap="square" lIns="91425" tIns="91425" rIns="91425" bIns="91425" anchor="t" anchorCtr="0"/>
          <a:lstStyle>
            <a:lvl1pPr lvl="0">
              <a:lnSpc>
                <a:spcPct val="115000"/>
              </a:lnSpc>
              <a:spcBef>
                <a:spcPts val="0"/>
              </a:spcBef>
              <a:spcAft>
                <a:spcPts val="1600"/>
              </a:spcAft>
              <a:buClr>
                <a:schemeClr val="dk2"/>
              </a:buClr>
              <a:buSzPct val="100000"/>
              <a:buChar char="●"/>
              <a:defRPr sz="1800">
                <a:solidFill>
                  <a:schemeClr val="dk2"/>
                </a:solidFill>
              </a:defRPr>
            </a:lvl1pPr>
            <a:lvl2pPr lvl="1">
              <a:lnSpc>
                <a:spcPct val="115000"/>
              </a:lnSpc>
              <a:spcBef>
                <a:spcPts val="0"/>
              </a:spcBef>
              <a:spcAft>
                <a:spcPts val="1600"/>
              </a:spcAft>
              <a:buClr>
                <a:schemeClr val="dk2"/>
              </a:buClr>
              <a:buChar char="○"/>
              <a:defRPr>
                <a:solidFill>
                  <a:schemeClr val="dk2"/>
                </a:solidFill>
              </a:defRPr>
            </a:lvl2pPr>
            <a:lvl3pPr lvl="2">
              <a:lnSpc>
                <a:spcPct val="115000"/>
              </a:lnSpc>
              <a:spcBef>
                <a:spcPts val="0"/>
              </a:spcBef>
              <a:spcAft>
                <a:spcPts val="1600"/>
              </a:spcAft>
              <a:buClr>
                <a:schemeClr val="dk2"/>
              </a:buClr>
              <a:buChar char="■"/>
              <a:defRPr>
                <a:solidFill>
                  <a:schemeClr val="dk2"/>
                </a:solidFill>
              </a:defRPr>
            </a:lvl3pPr>
            <a:lvl4pPr lvl="3">
              <a:lnSpc>
                <a:spcPct val="115000"/>
              </a:lnSpc>
              <a:spcBef>
                <a:spcPts val="0"/>
              </a:spcBef>
              <a:spcAft>
                <a:spcPts val="1600"/>
              </a:spcAft>
              <a:buClr>
                <a:schemeClr val="dk2"/>
              </a:buClr>
              <a:buChar char="●"/>
              <a:defRPr>
                <a:solidFill>
                  <a:schemeClr val="dk2"/>
                </a:solidFill>
              </a:defRPr>
            </a:lvl4pPr>
            <a:lvl5pPr lvl="4">
              <a:lnSpc>
                <a:spcPct val="115000"/>
              </a:lnSpc>
              <a:spcBef>
                <a:spcPts val="0"/>
              </a:spcBef>
              <a:spcAft>
                <a:spcPts val="1600"/>
              </a:spcAft>
              <a:buClr>
                <a:schemeClr val="dk2"/>
              </a:buClr>
              <a:buChar char="○"/>
              <a:defRPr>
                <a:solidFill>
                  <a:schemeClr val="dk2"/>
                </a:solidFill>
              </a:defRPr>
            </a:lvl5pPr>
            <a:lvl6pPr lvl="5">
              <a:lnSpc>
                <a:spcPct val="115000"/>
              </a:lnSpc>
              <a:spcBef>
                <a:spcPts val="0"/>
              </a:spcBef>
              <a:spcAft>
                <a:spcPts val="1600"/>
              </a:spcAft>
              <a:buClr>
                <a:schemeClr val="dk2"/>
              </a:buClr>
              <a:buChar char="■"/>
              <a:defRPr>
                <a:solidFill>
                  <a:schemeClr val="dk2"/>
                </a:solidFill>
              </a:defRPr>
            </a:lvl6pPr>
            <a:lvl7pPr lvl="6">
              <a:lnSpc>
                <a:spcPct val="115000"/>
              </a:lnSpc>
              <a:spcBef>
                <a:spcPts val="0"/>
              </a:spcBef>
              <a:spcAft>
                <a:spcPts val="1600"/>
              </a:spcAft>
              <a:buClr>
                <a:schemeClr val="dk2"/>
              </a:buClr>
              <a:buChar char="●"/>
              <a:defRPr>
                <a:solidFill>
                  <a:schemeClr val="dk2"/>
                </a:solidFill>
              </a:defRPr>
            </a:lvl7pPr>
            <a:lvl8pPr lvl="7">
              <a:lnSpc>
                <a:spcPct val="115000"/>
              </a:lnSpc>
              <a:spcBef>
                <a:spcPts val="0"/>
              </a:spcBef>
              <a:spcAft>
                <a:spcPts val="1600"/>
              </a:spcAft>
              <a:buClr>
                <a:schemeClr val="dk2"/>
              </a:buClr>
              <a:buChar char="○"/>
              <a:defRPr>
                <a:solidFill>
                  <a:schemeClr val="dk2"/>
                </a:solidFill>
              </a:defRPr>
            </a:lvl8pPr>
            <a:lvl9pPr lvl="8">
              <a:lnSpc>
                <a:spcPct val="115000"/>
              </a:lnSpc>
              <a:spcBef>
                <a:spcPts val="0"/>
              </a:spcBef>
              <a:spcAft>
                <a:spcPts val="1600"/>
              </a:spcAft>
              <a:buClr>
                <a:schemeClr val="dk2"/>
              </a:buClr>
              <a:buChar char="■"/>
              <a:defRPr>
                <a:solidFill>
                  <a:schemeClr val="dk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wrap="square" lIns="91425" tIns="91425" rIns="91425" bIns="91425" anchor="ctr" anchorCtr="0">
            <a:noAutofit/>
          </a:bodyPr>
          <a:lstStyle/>
          <a:p>
            <a:pPr lvl="0" algn="r">
              <a:spcBef>
                <a:spcPts val="0"/>
              </a:spcBef>
              <a:buNone/>
            </a:pPr>
            <a:fld id="{00000000-1234-1234-1234-123412341234}" type="slidenum">
              <a:rPr lang="en-GB" sz="1000">
                <a:solidFill>
                  <a:schemeClr val="dk2"/>
                </a:solidFill>
              </a:rPr>
              <a:t>‹#›</a:t>
            </a:fld>
            <a:endParaRPr lang="en-GB"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EAC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628650" y="273843"/>
            <a:ext cx="7886700" cy="9942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SzPct val="33333"/>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SzPct val="78571"/>
              <a:buNone/>
              <a:defRPr sz="1400"/>
            </a:lvl2pPr>
            <a:lvl3pPr lvl="2" indent="0" rtl="0">
              <a:spcBef>
                <a:spcPts val="0"/>
              </a:spcBef>
              <a:buSzPct val="78571"/>
              <a:buNone/>
              <a:defRPr sz="1400"/>
            </a:lvl3pPr>
            <a:lvl4pPr lvl="3" indent="0" rtl="0">
              <a:spcBef>
                <a:spcPts val="0"/>
              </a:spcBef>
              <a:buSzPct val="78571"/>
              <a:buNone/>
              <a:defRPr sz="1400"/>
            </a:lvl4pPr>
            <a:lvl5pPr lvl="4" indent="0" rtl="0">
              <a:spcBef>
                <a:spcPts val="0"/>
              </a:spcBef>
              <a:buSzPct val="78571"/>
              <a:buNone/>
              <a:defRPr sz="1400"/>
            </a:lvl5pPr>
            <a:lvl6pPr lvl="5" indent="0" rtl="0">
              <a:spcBef>
                <a:spcPts val="0"/>
              </a:spcBef>
              <a:buSzPct val="78571"/>
              <a:buNone/>
              <a:defRPr sz="1400"/>
            </a:lvl6pPr>
            <a:lvl7pPr lvl="6" indent="0" rtl="0">
              <a:spcBef>
                <a:spcPts val="0"/>
              </a:spcBef>
              <a:buSzPct val="78571"/>
              <a:buNone/>
              <a:defRPr sz="1400"/>
            </a:lvl7pPr>
            <a:lvl8pPr lvl="7" indent="0" rtl="0">
              <a:spcBef>
                <a:spcPts val="0"/>
              </a:spcBef>
              <a:buSzPct val="78571"/>
              <a:buNone/>
              <a:defRPr sz="1400"/>
            </a:lvl8pPr>
            <a:lvl9pPr lvl="8" indent="0" rtl="0">
              <a:spcBef>
                <a:spcPts val="0"/>
              </a:spcBef>
              <a:buSzPct val="78571"/>
              <a:buNone/>
              <a:defRPr sz="1400"/>
            </a:lvl9pPr>
          </a:lstStyle>
          <a:p>
            <a:endParaRPr/>
          </a:p>
        </p:txBody>
      </p:sp>
      <p:sp>
        <p:nvSpPr>
          <p:cNvPr id="52" name="Shape 52"/>
          <p:cNvSpPr txBox="1">
            <a:spLocks noGrp="1"/>
          </p:cNvSpPr>
          <p:nvPr>
            <p:ph type="body" idx="1"/>
          </p:nvPr>
        </p:nvSpPr>
        <p:spPr>
          <a:xfrm>
            <a:off x="628650" y="1369218"/>
            <a:ext cx="7886700" cy="32634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b="0" i="0" u="none" strike="noStrike" cap="none">
                <a:solidFill>
                  <a:srgbClr val="888888"/>
                </a:solidFill>
                <a:latin typeface="Calibri"/>
                <a:ea typeface="Calibri"/>
                <a:cs typeface="Calibri"/>
                <a:sym typeface="Calibri"/>
              </a:rPr>
              <a:t>‹#›</a:t>
            </a:fld>
            <a:endParaRPr lang="en-GB" sz="9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EAC1"/>
        </a:solidFill>
        <a:effectLst/>
      </p:bgPr>
    </p:bg>
    <p:spTree>
      <p:nvGrpSpPr>
        <p:cNvPr id="1" name="Shape 125"/>
        <p:cNvGrpSpPr/>
        <p:nvPr/>
      </p:nvGrpSpPr>
      <p:grpSpPr>
        <a:xfrm>
          <a:off x="0" y="0"/>
          <a:ext cx="0" cy="0"/>
          <a:chOff x="0" y="0"/>
          <a:chExt cx="0" cy="0"/>
        </a:xfrm>
      </p:grpSpPr>
      <p:sp>
        <p:nvSpPr>
          <p:cNvPr id="126" name="Shape 126"/>
          <p:cNvSpPr txBox="1">
            <a:spLocks noGrp="1"/>
          </p:cNvSpPr>
          <p:nvPr>
            <p:ph type="title"/>
          </p:nvPr>
        </p:nvSpPr>
        <p:spPr>
          <a:xfrm>
            <a:off x="628650" y="273843"/>
            <a:ext cx="7886700" cy="994200"/>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SzPct val="33333"/>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SzPct val="78571"/>
              <a:buNone/>
              <a:defRPr sz="1400"/>
            </a:lvl2pPr>
            <a:lvl3pPr lvl="2" indent="0" rtl="0">
              <a:spcBef>
                <a:spcPts val="0"/>
              </a:spcBef>
              <a:buSzPct val="78571"/>
              <a:buNone/>
              <a:defRPr sz="1400"/>
            </a:lvl3pPr>
            <a:lvl4pPr lvl="3" indent="0" rtl="0">
              <a:spcBef>
                <a:spcPts val="0"/>
              </a:spcBef>
              <a:buSzPct val="78571"/>
              <a:buNone/>
              <a:defRPr sz="1400"/>
            </a:lvl4pPr>
            <a:lvl5pPr lvl="4" indent="0" rtl="0">
              <a:spcBef>
                <a:spcPts val="0"/>
              </a:spcBef>
              <a:buSzPct val="78571"/>
              <a:buNone/>
              <a:defRPr sz="1400"/>
            </a:lvl5pPr>
            <a:lvl6pPr lvl="5" indent="0" rtl="0">
              <a:spcBef>
                <a:spcPts val="0"/>
              </a:spcBef>
              <a:buSzPct val="78571"/>
              <a:buNone/>
              <a:defRPr sz="1400"/>
            </a:lvl6pPr>
            <a:lvl7pPr lvl="6" indent="0" rtl="0">
              <a:spcBef>
                <a:spcPts val="0"/>
              </a:spcBef>
              <a:buSzPct val="78571"/>
              <a:buNone/>
              <a:defRPr sz="1400"/>
            </a:lvl7pPr>
            <a:lvl8pPr lvl="7" indent="0" rtl="0">
              <a:spcBef>
                <a:spcPts val="0"/>
              </a:spcBef>
              <a:buSzPct val="78571"/>
              <a:buNone/>
              <a:defRPr sz="1400"/>
            </a:lvl8pPr>
            <a:lvl9pPr lvl="8" indent="0" rtl="0">
              <a:spcBef>
                <a:spcPts val="0"/>
              </a:spcBef>
              <a:buSzPct val="78571"/>
              <a:buNone/>
              <a:defRPr sz="1400"/>
            </a:lvl9pPr>
          </a:lstStyle>
          <a:p>
            <a:endParaRPr/>
          </a:p>
        </p:txBody>
      </p:sp>
      <p:sp>
        <p:nvSpPr>
          <p:cNvPr id="127" name="Shape 127"/>
          <p:cNvSpPr txBox="1">
            <a:spLocks noGrp="1"/>
          </p:cNvSpPr>
          <p:nvPr>
            <p:ph type="body" idx="1"/>
          </p:nvPr>
        </p:nvSpPr>
        <p:spPr>
          <a:xfrm>
            <a:off x="628650" y="1369218"/>
            <a:ext cx="7886700" cy="3263400"/>
          </a:xfrm>
          <a:prstGeom prst="rect">
            <a:avLst/>
          </a:prstGeom>
          <a:noFill/>
          <a:ln>
            <a:noFill/>
          </a:ln>
        </p:spPr>
        <p:txBody>
          <a:bodyPr wrap="square"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Shape 128"/>
          <p:cNvSpPr txBox="1">
            <a:spLocks noGrp="1"/>
          </p:cNvSpPr>
          <p:nvPr>
            <p:ph type="dt" idx="10"/>
          </p:nvPr>
        </p:nvSpPr>
        <p:spPr>
          <a:xfrm>
            <a:off x="628650" y="4767262"/>
            <a:ext cx="2057400" cy="273900"/>
          </a:xfrm>
          <a:prstGeom prst="rect">
            <a:avLst/>
          </a:prstGeom>
          <a:noFill/>
          <a:ln>
            <a:noFill/>
          </a:ln>
        </p:spPr>
        <p:txBody>
          <a:bodyPr wrap="square" lIns="68575" tIns="68575" rIns="68575" bIns="68575" anchor="ctr" anchorCtr="0"/>
          <a:lstStyle>
            <a:lvl1pPr marL="0" marR="0" lvl="0" indent="0" algn="l"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129" name="Shape 129"/>
          <p:cNvSpPr txBox="1">
            <a:spLocks noGrp="1"/>
          </p:cNvSpPr>
          <p:nvPr>
            <p:ph type="ftr" idx="11"/>
          </p:nvPr>
        </p:nvSpPr>
        <p:spPr>
          <a:xfrm>
            <a:off x="3028950" y="4767262"/>
            <a:ext cx="3086100" cy="273900"/>
          </a:xfrm>
          <a:prstGeom prst="rect">
            <a:avLst/>
          </a:prstGeom>
          <a:noFill/>
          <a:ln>
            <a:noFill/>
          </a:ln>
        </p:spPr>
        <p:txBody>
          <a:bodyPr wrap="square" lIns="68575" tIns="68575" rIns="68575" bIns="68575" anchor="ctr" anchorCtr="0"/>
          <a:lstStyle>
            <a:lvl1pPr marL="0" marR="0" lvl="0" indent="0" algn="ctr"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130" name="Shape 130"/>
          <p:cNvSpPr txBox="1">
            <a:spLocks noGrp="1"/>
          </p:cNvSpPr>
          <p:nvPr>
            <p:ph type="sldNum" idx="12"/>
          </p:nvPr>
        </p:nvSpPr>
        <p:spPr>
          <a:xfrm>
            <a:off x="6457950" y="4767262"/>
            <a:ext cx="2057400" cy="273900"/>
          </a:xfrm>
          <a:prstGeom prst="rect">
            <a:avLst/>
          </a:prstGeom>
          <a:noFill/>
          <a:ln>
            <a:noFill/>
          </a:ln>
        </p:spPr>
        <p:txBody>
          <a:bodyPr wrap="square" lIns="68575" tIns="34275" rIns="68575" bIns="34275" anchor="ctr" anchorCtr="0">
            <a:noAutofit/>
          </a:bodyPr>
          <a:lstStyle/>
          <a:p>
            <a:pPr marL="0" marR="0" lvl="0" indent="0" algn="r" rtl="0">
              <a:spcBef>
                <a:spcPts val="0"/>
              </a:spcBef>
              <a:buSzPct val="25000"/>
              <a:buNone/>
            </a:pPr>
            <a:fld id="{00000000-1234-1234-1234-123412341234}" type="slidenum">
              <a:rPr lang="en-GB" sz="900" b="0" i="0" u="none" strike="noStrike" cap="none">
                <a:solidFill>
                  <a:srgbClr val="888888"/>
                </a:solidFill>
                <a:latin typeface="Calibri"/>
                <a:ea typeface="Calibri"/>
                <a:cs typeface="Calibri"/>
                <a:sym typeface="Calibri"/>
              </a:rPr>
              <a:t>‹#›</a:t>
            </a:fld>
            <a:endParaRPr lang="en-GB" sz="9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4.png"/><Relationship Id="rId1" Type="http://schemas.openxmlformats.org/officeDocument/2006/relationships/slideLayout" Target="../slideLayouts/slideLayout2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5.png"/><Relationship Id="rId1" Type="http://schemas.openxmlformats.org/officeDocument/2006/relationships/slideLayout" Target="../slideLayouts/slideLayout2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s://vimeo.com/232961543" TargetMode="External"/><Relationship Id="rId5" Type="http://schemas.openxmlformats.org/officeDocument/2006/relationships/image" Target="../media/image6.png"/><Relationship Id="rId1" Type="http://schemas.openxmlformats.org/officeDocument/2006/relationships/slideLayout" Target="../slideLayouts/slideLayout2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7.png"/><Relationship Id="rId1" Type="http://schemas.openxmlformats.org/officeDocument/2006/relationships/slideLayout" Target="../slideLayouts/slideLayout2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pic>
        <p:nvPicPr>
          <p:cNvPr id="204" name="Shape 204" descr="bi.PNG"/>
          <p:cNvPicPr preferRelativeResize="0"/>
          <p:nvPr/>
        </p:nvPicPr>
        <p:blipFill>
          <a:blip r:embed="rId3">
            <a:alphaModFix/>
          </a:blip>
          <a:stretch>
            <a:fillRect/>
          </a:stretch>
        </p:blipFill>
        <p:spPr>
          <a:xfrm>
            <a:off x="0" y="9100"/>
            <a:ext cx="9144000" cy="51252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p:nvPr/>
        </p:nvSpPr>
        <p:spPr>
          <a:xfrm>
            <a:off x="0" y="473696"/>
            <a:ext cx="5533800" cy="5514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68575" tIns="34275" rIns="68575" bIns="34275" anchor="ctr" anchorCtr="0">
            <a:noAutofit/>
          </a:bodyPr>
          <a:lstStyle/>
          <a:p>
            <a:pPr marL="0" marR="0" lvl="0" indent="0" algn="l" rtl="0">
              <a:spcBef>
                <a:spcPts val="0"/>
              </a:spcBef>
              <a:buSzPct val="25000"/>
              <a:buNone/>
            </a:pPr>
            <a:r>
              <a:rPr lang="en-GB" sz="2400" b="0" i="0" u="none" strike="noStrike" cap="none">
                <a:solidFill>
                  <a:schemeClr val="lt1"/>
                </a:solidFill>
                <a:latin typeface="Calibri"/>
                <a:ea typeface="Calibri"/>
                <a:cs typeface="Calibri"/>
                <a:sym typeface="Calibri"/>
              </a:rPr>
              <a:t> 	</a:t>
            </a:r>
            <a:r>
              <a:rPr lang="en-GB" sz="2400" b="1">
                <a:solidFill>
                  <a:srgbClr val="FBE4D4"/>
                </a:solidFill>
              </a:rPr>
              <a:t>JC History syllabus links</a:t>
            </a:r>
            <a:r>
              <a:rPr lang="en-GB" sz="2400" b="1" i="0" u="none" strike="noStrike" cap="none">
                <a:solidFill>
                  <a:srgbClr val="FBE4D4"/>
                </a:solidFill>
                <a:latin typeface="Arial"/>
                <a:ea typeface="Arial"/>
                <a:cs typeface="Arial"/>
                <a:sym typeface="Arial"/>
              </a:rPr>
              <a:t>:</a:t>
            </a:r>
          </a:p>
        </p:txBody>
      </p:sp>
      <p:sp>
        <p:nvSpPr>
          <p:cNvPr id="210" name="Shape 210"/>
          <p:cNvSpPr txBox="1"/>
          <p:nvPr/>
        </p:nvSpPr>
        <p:spPr>
          <a:xfrm>
            <a:off x="418775" y="1220000"/>
            <a:ext cx="8064900" cy="1304700"/>
          </a:xfrm>
          <a:prstGeom prst="rect">
            <a:avLst/>
          </a:prstGeom>
          <a:noFill/>
          <a:ln>
            <a:noFill/>
          </a:ln>
        </p:spPr>
        <p:txBody>
          <a:bodyPr wrap="square" lIns="68575" tIns="34275" rIns="68575" bIns="34275" anchor="t" anchorCtr="0">
            <a:noAutofit/>
          </a:bodyPr>
          <a:lstStyle/>
          <a:p>
            <a:pPr marR="0" lvl="0" algn="l" rtl="0">
              <a:spcBef>
                <a:spcPts val="0"/>
              </a:spcBef>
              <a:buNone/>
            </a:pPr>
            <a:endParaRPr>
              <a:solidFill>
                <a:schemeClr val="dk1"/>
              </a:solidFill>
              <a:latin typeface="Calibri"/>
              <a:ea typeface="Calibri"/>
              <a:cs typeface="Calibri"/>
              <a:sym typeface="Calibri"/>
            </a:endParaRPr>
          </a:p>
          <a:p>
            <a:pPr marR="0" lvl="0" algn="l" rtl="0">
              <a:spcBef>
                <a:spcPts val="0"/>
              </a:spcBef>
              <a:buNone/>
            </a:pPr>
            <a:endParaRPr>
              <a:solidFill>
                <a:schemeClr val="dk1"/>
              </a:solidFill>
              <a:latin typeface="Calibri"/>
              <a:ea typeface="Calibri"/>
              <a:cs typeface="Calibri"/>
              <a:sym typeface="Calibri"/>
            </a:endParaRPr>
          </a:p>
          <a:p>
            <a:pPr marR="0" lvl="0" rtl="0">
              <a:spcBef>
                <a:spcPts val="0"/>
              </a:spcBef>
              <a:buNone/>
            </a:pPr>
            <a:r>
              <a:rPr lang="en-GB">
                <a:solidFill>
                  <a:schemeClr val="dk1"/>
                </a:solidFill>
                <a:latin typeface="Calibri"/>
                <a:ea typeface="Calibri"/>
                <a:cs typeface="Calibri"/>
                <a:sym typeface="Calibri"/>
              </a:rPr>
              <a:t>Social change: from farm to factory				Changes in transport and leisure in the 19th century</a:t>
            </a:r>
          </a:p>
        </p:txBody>
      </p:sp>
      <p:pic>
        <p:nvPicPr>
          <p:cNvPr id="211" name="Shape 211"/>
          <p:cNvPicPr preferRelativeResize="0"/>
          <p:nvPr/>
        </p:nvPicPr>
        <p:blipFill rotWithShape="1">
          <a:blip r:embed="rId3">
            <a:alphaModFix/>
          </a:blip>
          <a:srcRect/>
          <a:stretch/>
        </p:blipFill>
        <p:spPr>
          <a:xfrm>
            <a:off x="7876094" y="4663439"/>
            <a:ext cx="1101900" cy="325200"/>
          </a:xfrm>
          <a:prstGeom prst="rect">
            <a:avLst/>
          </a:prstGeom>
          <a:noFill/>
          <a:ln>
            <a:noFill/>
          </a:ln>
        </p:spPr>
      </p:pic>
      <p:cxnSp>
        <p:nvCxnSpPr>
          <p:cNvPr id="212" name="Shape 212"/>
          <p:cNvCxnSpPr/>
          <p:nvPr/>
        </p:nvCxnSpPr>
        <p:spPr>
          <a:xfrm>
            <a:off x="3151725" y="1768450"/>
            <a:ext cx="1293600" cy="12900"/>
          </a:xfrm>
          <a:prstGeom prst="straightConnector1">
            <a:avLst/>
          </a:prstGeom>
          <a:noFill/>
          <a:ln w="9525" cap="flat" cmpd="sng">
            <a:solidFill>
              <a:schemeClr val="dk2"/>
            </a:solidFill>
            <a:prstDash val="solid"/>
            <a:round/>
            <a:headEnd type="none" w="lg" len="lg"/>
            <a:tailEnd type="triangle" w="lg" len="lg"/>
          </a:ln>
        </p:spPr>
      </p:cxnSp>
      <p:pic>
        <p:nvPicPr>
          <p:cNvPr id="213" name="Shape 213"/>
          <p:cNvPicPr preferRelativeResize="0"/>
          <p:nvPr/>
        </p:nvPicPr>
        <p:blipFill>
          <a:blip r:embed="rId4">
            <a:alphaModFix/>
          </a:blip>
          <a:stretch>
            <a:fillRect/>
          </a:stretch>
        </p:blipFill>
        <p:spPr>
          <a:xfrm>
            <a:off x="923176" y="2295200"/>
            <a:ext cx="6704949" cy="24752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p:nvPr/>
        </p:nvSpPr>
        <p:spPr>
          <a:xfrm>
            <a:off x="0" y="473696"/>
            <a:ext cx="5533800" cy="5514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68575" tIns="34275" rIns="68575" bIns="34275" anchor="ctr" anchorCtr="0">
            <a:noAutofit/>
          </a:bodyPr>
          <a:lstStyle/>
          <a:p>
            <a:pPr marL="0" marR="0" lvl="0" indent="0" algn="l" rtl="0">
              <a:spcBef>
                <a:spcPts val="0"/>
              </a:spcBef>
              <a:buSzPct val="25000"/>
              <a:buNone/>
            </a:pPr>
            <a:r>
              <a:rPr lang="en-GB" sz="2400" b="0" i="0" u="none" strike="noStrike" cap="none">
                <a:solidFill>
                  <a:schemeClr val="lt1"/>
                </a:solidFill>
                <a:latin typeface="Calibri"/>
                <a:ea typeface="Calibri"/>
                <a:cs typeface="Calibri"/>
                <a:sym typeface="Calibri"/>
              </a:rPr>
              <a:t> 	</a:t>
            </a:r>
            <a:r>
              <a:rPr lang="en-GB" sz="2400" b="1" i="0" u="none" strike="noStrike" cap="none">
                <a:solidFill>
                  <a:srgbClr val="FBE4D4"/>
                </a:solidFill>
                <a:latin typeface="Arial"/>
                <a:ea typeface="Arial"/>
                <a:cs typeface="Arial"/>
                <a:sym typeface="Arial"/>
              </a:rPr>
              <a:t>Learning Intentions:</a:t>
            </a:r>
          </a:p>
        </p:txBody>
      </p:sp>
      <p:sp>
        <p:nvSpPr>
          <p:cNvPr id="219" name="Shape 219"/>
          <p:cNvSpPr txBox="1"/>
          <p:nvPr/>
        </p:nvSpPr>
        <p:spPr>
          <a:xfrm>
            <a:off x="5739704" y="642807"/>
            <a:ext cx="3086100" cy="4431900"/>
          </a:xfrm>
          <a:prstGeom prst="rect">
            <a:avLst/>
          </a:prstGeom>
          <a:noFill/>
          <a:ln>
            <a:noFill/>
          </a:ln>
        </p:spPr>
        <p:txBody>
          <a:bodyPr wrap="square" lIns="68575" tIns="34275" rIns="68575" bIns="34275" anchor="t" anchorCtr="0">
            <a:noAutofit/>
          </a:bodyPr>
          <a:lstStyle/>
          <a:p>
            <a:pPr marL="215900" marR="0" lvl="0" indent="-247650" algn="l" rtl="0">
              <a:spcBef>
                <a:spcPts val="0"/>
              </a:spcBef>
              <a:buClr>
                <a:schemeClr val="dk1"/>
              </a:buClr>
              <a:buSzPct val="100000"/>
              <a:buFont typeface="Noto Sans Symbols"/>
              <a:buAutoNum type="arabicPeriod"/>
            </a:pPr>
            <a:r>
              <a:rPr lang="en-GB" sz="1900">
                <a:solidFill>
                  <a:schemeClr val="dk1"/>
                </a:solidFill>
                <a:latin typeface="Calibri"/>
                <a:ea typeface="Calibri"/>
                <a:cs typeface="Calibri"/>
                <a:sym typeface="Calibri"/>
              </a:rPr>
              <a:t>To be able to explain why the upper and middle classes were able to take holidays in the 1800s</a:t>
            </a:r>
          </a:p>
          <a:p>
            <a:pPr marR="0" lvl="0" algn="l" rtl="0">
              <a:spcBef>
                <a:spcPts val="0"/>
              </a:spcBef>
              <a:buNone/>
            </a:pPr>
            <a:endParaRPr sz="1900">
              <a:solidFill>
                <a:schemeClr val="dk1"/>
              </a:solidFill>
              <a:latin typeface="Calibri"/>
              <a:ea typeface="Calibri"/>
              <a:cs typeface="Calibri"/>
              <a:sym typeface="Calibri"/>
            </a:endParaRPr>
          </a:p>
          <a:p>
            <a:pPr marL="215900" marR="0" lvl="0" indent="-247650" algn="l" rtl="0">
              <a:spcBef>
                <a:spcPts val="0"/>
              </a:spcBef>
              <a:buClr>
                <a:schemeClr val="dk1"/>
              </a:buClr>
              <a:buSzPct val="100000"/>
              <a:buFont typeface="Calibri"/>
              <a:buAutoNum type="arabicPeriod"/>
            </a:pPr>
            <a:r>
              <a:rPr lang="en-GB" sz="1900">
                <a:solidFill>
                  <a:schemeClr val="dk1"/>
                </a:solidFill>
                <a:latin typeface="Calibri"/>
                <a:ea typeface="Calibri"/>
                <a:cs typeface="Calibri"/>
                <a:sym typeface="Calibri"/>
              </a:rPr>
              <a:t>To be able to describe the type of holiday offered by the tourist town of Killarney</a:t>
            </a:r>
          </a:p>
          <a:p>
            <a:pPr marR="0" lvl="0" algn="l" rtl="0">
              <a:spcBef>
                <a:spcPts val="0"/>
              </a:spcBef>
              <a:buNone/>
            </a:pPr>
            <a:endParaRPr sz="1900">
              <a:solidFill>
                <a:schemeClr val="dk1"/>
              </a:solidFill>
              <a:latin typeface="Calibri"/>
              <a:ea typeface="Calibri"/>
              <a:cs typeface="Calibri"/>
              <a:sym typeface="Calibri"/>
            </a:endParaRPr>
          </a:p>
          <a:p>
            <a:pPr marL="215900" marR="0" lvl="0" indent="-247650" algn="l" rtl="0">
              <a:spcBef>
                <a:spcPts val="0"/>
              </a:spcBef>
              <a:buClr>
                <a:schemeClr val="dk1"/>
              </a:buClr>
              <a:buSzPct val="100000"/>
              <a:buFont typeface="Calibri"/>
              <a:buAutoNum type="arabicPeriod"/>
            </a:pPr>
            <a:r>
              <a:rPr lang="en-GB" sz="1900">
                <a:solidFill>
                  <a:schemeClr val="dk1"/>
                </a:solidFill>
                <a:latin typeface="Calibri"/>
                <a:ea typeface="Calibri"/>
                <a:cs typeface="Calibri"/>
                <a:sym typeface="Calibri"/>
              </a:rPr>
              <a:t>To assess whether or not this type of holiday was available to all members of Victorian society</a:t>
            </a:r>
          </a:p>
          <a:p>
            <a:pPr marL="215900" marR="0" lvl="0" indent="-215900" algn="l" rtl="0">
              <a:spcBef>
                <a:spcPts val="0"/>
              </a:spcBef>
              <a:buClr>
                <a:schemeClr val="dk1"/>
              </a:buClr>
              <a:buFont typeface="Noto Sans Symbols"/>
              <a:buNone/>
            </a:pPr>
            <a:endParaRPr sz="1400">
              <a:solidFill>
                <a:schemeClr val="dk1"/>
              </a:solidFill>
              <a:latin typeface="Calibri"/>
              <a:ea typeface="Calibri"/>
              <a:cs typeface="Calibri"/>
              <a:sym typeface="Calibri"/>
            </a:endParaRPr>
          </a:p>
        </p:txBody>
      </p:sp>
      <p:pic>
        <p:nvPicPr>
          <p:cNvPr id="220" name="Shape 220"/>
          <p:cNvPicPr preferRelativeResize="0"/>
          <p:nvPr/>
        </p:nvPicPr>
        <p:blipFill rotWithShape="1">
          <a:blip r:embed="rId3">
            <a:alphaModFix/>
          </a:blip>
          <a:srcRect/>
          <a:stretch/>
        </p:blipFill>
        <p:spPr>
          <a:xfrm>
            <a:off x="7876094" y="4663439"/>
            <a:ext cx="1101900" cy="325200"/>
          </a:xfrm>
          <a:prstGeom prst="rect">
            <a:avLst/>
          </a:prstGeom>
          <a:noFill/>
          <a:ln>
            <a:noFill/>
          </a:ln>
        </p:spPr>
      </p:pic>
      <p:sp>
        <p:nvSpPr>
          <p:cNvPr id="221" name="Shape 221"/>
          <p:cNvSpPr txBox="1"/>
          <p:nvPr/>
        </p:nvSpPr>
        <p:spPr>
          <a:xfrm>
            <a:off x="362375" y="4565950"/>
            <a:ext cx="4578000" cy="422700"/>
          </a:xfrm>
          <a:prstGeom prst="rect">
            <a:avLst/>
          </a:prstGeom>
          <a:noFill/>
          <a:ln>
            <a:noFill/>
          </a:ln>
        </p:spPr>
        <p:txBody>
          <a:bodyPr wrap="square" lIns="91425" tIns="91425" rIns="91425" bIns="91425" anchor="t" anchorCtr="0">
            <a:noAutofit/>
          </a:bodyPr>
          <a:lstStyle/>
          <a:p>
            <a:pPr lvl="0" rtl="0">
              <a:spcBef>
                <a:spcPts val="0"/>
              </a:spcBef>
              <a:buNone/>
            </a:pPr>
            <a:r>
              <a:rPr lang="en-GB"/>
              <a:t>The Great Southern Railway terminus in Killarney, Co. Kerry, ca. 1890</a:t>
            </a:r>
          </a:p>
          <a:p>
            <a:pPr lvl="0" rtl="0">
              <a:spcBef>
                <a:spcPts val="0"/>
              </a:spcBef>
              <a:buNone/>
            </a:pPr>
            <a:endParaRPr/>
          </a:p>
        </p:txBody>
      </p:sp>
      <p:pic>
        <p:nvPicPr>
          <p:cNvPr id="222" name="Shape 222"/>
          <p:cNvPicPr preferRelativeResize="0"/>
          <p:nvPr/>
        </p:nvPicPr>
        <p:blipFill>
          <a:blip r:embed="rId4">
            <a:alphaModFix/>
          </a:blip>
          <a:stretch>
            <a:fillRect/>
          </a:stretch>
        </p:blipFill>
        <p:spPr>
          <a:xfrm>
            <a:off x="362375" y="1223650"/>
            <a:ext cx="4330400" cy="33344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p:nvPr/>
        </p:nvSpPr>
        <p:spPr>
          <a:xfrm>
            <a:off x="0" y="229500"/>
            <a:ext cx="8841900" cy="8685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68575" tIns="34275" rIns="68575" bIns="34275" anchor="ctr" anchorCtr="0">
            <a:noAutofit/>
          </a:bodyPr>
          <a:lstStyle/>
          <a:p>
            <a:pPr marL="457200" marR="0" lvl="0" indent="-381000" algn="l" rtl="0">
              <a:spcBef>
                <a:spcPts val="0"/>
              </a:spcBef>
              <a:buClr>
                <a:srgbClr val="FBE4D4"/>
              </a:buClr>
              <a:buSzPct val="100000"/>
              <a:buFont typeface="Arial"/>
              <a:buAutoNum type="arabicPeriod"/>
            </a:pPr>
            <a:r>
              <a:rPr lang="en-GB" sz="2400">
                <a:solidFill>
                  <a:schemeClr val="lt1"/>
                </a:solidFill>
                <a:latin typeface="Calibri"/>
                <a:ea typeface="Calibri"/>
                <a:cs typeface="Calibri"/>
                <a:sym typeface="Calibri"/>
              </a:rPr>
              <a:t>Why were the upper and middle classes able to take holidays in the late 1800s/early 1900s? </a:t>
            </a:r>
          </a:p>
        </p:txBody>
      </p:sp>
      <p:pic>
        <p:nvPicPr>
          <p:cNvPr id="228" name="Shape 228"/>
          <p:cNvPicPr preferRelativeResize="0"/>
          <p:nvPr/>
        </p:nvPicPr>
        <p:blipFill rotWithShape="1">
          <a:blip r:embed="rId3">
            <a:alphaModFix/>
          </a:blip>
          <a:srcRect/>
          <a:stretch/>
        </p:blipFill>
        <p:spPr>
          <a:xfrm>
            <a:off x="7876094" y="4663439"/>
            <a:ext cx="1101900" cy="325200"/>
          </a:xfrm>
          <a:prstGeom prst="rect">
            <a:avLst/>
          </a:prstGeom>
          <a:noFill/>
          <a:ln>
            <a:noFill/>
          </a:ln>
        </p:spPr>
      </p:pic>
      <p:sp>
        <p:nvSpPr>
          <p:cNvPr id="229" name="Shape 229"/>
          <p:cNvSpPr txBox="1"/>
          <p:nvPr/>
        </p:nvSpPr>
        <p:spPr>
          <a:xfrm>
            <a:off x="362375" y="1432800"/>
            <a:ext cx="8564100" cy="1849500"/>
          </a:xfrm>
          <a:prstGeom prst="rect">
            <a:avLst/>
          </a:prstGeom>
          <a:noFill/>
          <a:ln>
            <a:noFill/>
          </a:ln>
        </p:spPr>
        <p:txBody>
          <a:bodyPr wrap="square" lIns="91425" tIns="91425" rIns="91425" bIns="91425" anchor="t" anchorCtr="0">
            <a:noAutofit/>
          </a:bodyPr>
          <a:lstStyle/>
          <a:p>
            <a:pPr lvl="0" rtl="0">
              <a:spcBef>
                <a:spcPts val="0"/>
              </a:spcBef>
              <a:buNone/>
            </a:pPr>
            <a:r>
              <a:rPr lang="en-GB" sz="3000" b="1"/>
              <a:t>Think-pair-share: </a:t>
            </a:r>
            <a:r>
              <a:rPr lang="en-GB" sz="3000"/>
              <a:t>What type of transport did you use to get to your last holiday destination? How do you think your mode of transport was different to the modes of transport available in the 1800s? </a:t>
            </a:r>
          </a:p>
          <a:p>
            <a:pPr lvl="0" rtl="0">
              <a:spcBef>
                <a:spcPts val="0"/>
              </a:spcBef>
              <a:buNone/>
            </a:pPr>
            <a:endParaRPr sz="3000"/>
          </a:p>
          <a:p>
            <a:pPr lvl="0" rtl="0">
              <a:spcBef>
                <a:spcPts val="0"/>
              </a:spcBef>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p:nvPr/>
        </p:nvSpPr>
        <p:spPr>
          <a:xfrm>
            <a:off x="4263925" y="85575"/>
            <a:ext cx="4714200" cy="12066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68575" tIns="34275" rIns="68575" bIns="34275" anchor="ctr" anchorCtr="0">
            <a:noAutofit/>
          </a:bodyPr>
          <a:lstStyle/>
          <a:p>
            <a:pPr marL="457200" marR="0" lvl="0" indent="-381000" algn="l" rtl="0">
              <a:spcBef>
                <a:spcPts val="0"/>
              </a:spcBef>
              <a:buClr>
                <a:srgbClr val="FBE4D4"/>
              </a:buClr>
              <a:buSzPct val="100000"/>
              <a:buFont typeface="Arial"/>
              <a:buAutoNum type="arabicPeriod"/>
            </a:pPr>
            <a:r>
              <a:rPr lang="en-GB" sz="2400">
                <a:solidFill>
                  <a:schemeClr val="lt1"/>
                </a:solidFill>
                <a:latin typeface="Calibri"/>
                <a:ea typeface="Calibri"/>
                <a:cs typeface="Calibri"/>
                <a:sym typeface="Calibri"/>
              </a:rPr>
              <a:t>Why were the upper and middle classes able to take holidays in the late 1800s/early 1900s?</a:t>
            </a:r>
          </a:p>
        </p:txBody>
      </p:sp>
      <p:pic>
        <p:nvPicPr>
          <p:cNvPr id="235" name="Shape 235"/>
          <p:cNvPicPr preferRelativeResize="0"/>
          <p:nvPr/>
        </p:nvPicPr>
        <p:blipFill rotWithShape="1">
          <a:blip r:embed="rId3">
            <a:alphaModFix/>
          </a:blip>
          <a:srcRect/>
          <a:stretch/>
        </p:blipFill>
        <p:spPr>
          <a:xfrm>
            <a:off x="7876094" y="4663439"/>
            <a:ext cx="1101900" cy="325200"/>
          </a:xfrm>
          <a:prstGeom prst="rect">
            <a:avLst/>
          </a:prstGeom>
          <a:noFill/>
          <a:ln>
            <a:noFill/>
          </a:ln>
        </p:spPr>
      </p:pic>
      <p:sp>
        <p:nvSpPr>
          <p:cNvPr id="236" name="Shape 236"/>
          <p:cNvSpPr txBox="1"/>
          <p:nvPr/>
        </p:nvSpPr>
        <p:spPr>
          <a:xfrm>
            <a:off x="4332025" y="1073075"/>
            <a:ext cx="4578000" cy="3230700"/>
          </a:xfrm>
          <a:prstGeom prst="rect">
            <a:avLst/>
          </a:prstGeom>
          <a:noFill/>
          <a:ln>
            <a:noFill/>
          </a:ln>
        </p:spPr>
        <p:txBody>
          <a:bodyPr wrap="square" lIns="91425" tIns="91425" rIns="91425" bIns="91425" anchor="t" anchorCtr="0">
            <a:noAutofit/>
          </a:bodyPr>
          <a:lstStyle/>
          <a:p>
            <a:pPr lvl="0" rtl="0">
              <a:spcBef>
                <a:spcPts val="0"/>
              </a:spcBef>
              <a:buNone/>
            </a:pPr>
            <a:endParaRPr sz="1900">
              <a:solidFill>
                <a:schemeClr val="dk1"/>
              </a:solidFill>
              <a:latin typeface="Calibri"/>
              <a:ea typeface="Calibri"/>
              <a:cs typeface="Calibri"/>
              <a:sym typeface="Calibri"/>
            </a:endParaRPr>
          </a:p>
          <a:p>
            <a:pPr marL="215900" lvl="0" indent="-247650" rtl="0">
              <a:spcBef>
                <a:spcPts val="0"/>
              </a:spcBef>
              <a:buClr>
                <a:schemeClr val="dk1"/>
              </a:buClr>
              <a:buSzPct val="100000"/>
              <a:buFont typeface="Calibri"/>
              <a:buChar char="❖"/>
            </a:pPr>
            <a:r>
              <a:rPr lang="en-GB" sz="1900">
                <a:solidFill>
                  <a:schemeClr val="dk1"/>
                </a:solidFill>
                <a:latin typeface="Calibri"/>
                <a:ea typeface="Calibri"/>
                <a:cs typeface="Calibri"/>
                <a:sym typeface="Calibri"/>
              </a:rPr>
              <a:t>The first railway line from Dublin to Killarney opened in 1854. A hotel opened beside the railway station in Killarney, known as the </a:t>
            </a:r>
            <a:r>
              <a:rPr lang="en-GB" sz="1900" b="1">
                <a:solidFill>
                  <a:schemeClr val="dk1"/>
                </a:solidFill>
                <a:latin typeface="Calibri"/>
                <a:ea typeface="Calibri"/>
                <a:cs typeface="Calibri"/>
                <a:sym typeface="Calibri"/>
              </a:rPr>
              <a:t>Railway Hotel. </a:t>
            </a:r>
          </a:p>
          <a:p>
            <a:pPr marL="215900" lvl="0" indent="-247650" rtl="0">
              <a:spcBef>
                <a:spcPts val="0"/>
              </a:spcBef>
              <a:buClr>
                <a:schemeClr val="dk1"/>
              </a:buClr>
              <a:buSzPct val="100000"/>
              <a:buFont typeface="Calibri"/>
              <a:buChar char="❖"/>
            </a:pPr>
            <a:r>
              <a:rPr lang="en-GB" sz="1900">
                <a:solidFill>
                  <a:schemeClr val="dk1"/>
                </a:solidFill>
                <a:latin typeface="Calibri"/>
                <a:ea typeface="Calibri"/>
                <a:cs typeface="Calibri"/>
                <a:sym typeface="Calibri"/>
              </a:rPr>
              <a:t>The railway line was operated by the </a:t>
            </a:r>
            <a:r>
              <a:rPr lang="en-GB" sz="1900" b="1">
                <a:solidFill>
                  <a:schemeClr val="dk1"/>
                </a:solidFill>
                <a:latin typeface="Calibri"/>
                <a:ea typeface="Calibri"/>
                <a:cs typeface="Calibri"/>
                <a:sym typeface="Calibri"/>
              </a:rPr>
              <a:t>Great Southern and Western Railway</a:t>
            </a:r>
            <a:r>
              <a:rPr lang="en-GB" sz="1900">
                <a:solidFill>
                  <a:schemeClr val="dk1"/>
                </a:solidFill>
                <a:latin typeface="Calibri"/>
                <a:ea typeface="Calibri"/>
                <a:cs typeface="Calibri"/>
                <a:sym typeface="Calibri"/>
              </a:rPr>
              <a:t>, a company established in 1844. </a:t>
            </a:r>
          </a:p>
          <a:p>
            <a:pPr marL="215900" lvl="0" indent="-247650" rtl="0">
              <a:spcBef>
                <a:spcPts val="0"/>
              </a:spcBef>
              <a:buClr>
                <a:schemeClr val="dk1"/>
              </a:buClr>
              <a:buSzPct val="100000"/>
              <a:buFont typeface="Calibri"/>
              <a:buChar char="❖"/>
            </a:pPr>
            <a:r>
              <a:rPr lang="en-GB" sz="1900">
                <a:solidFill>
                  <a:schemeClr val="dk1"/>
                </a:solidFill>
                <a:latin typeface="Calibri"/>
                <a:ea typeface="Calibri"/>
                <a:cs typeface="Calibri"/>
                <a:sym typeface="Calibri"/>
              </a:rPr>
              <a:t>By 1902, GSWR had established connections throughout Britain and Ireland (see map). This enabled tourists to travel to Killarney on </a:t>
            </a:r>
            <a:r>
              <a:rPr lang="en-GB" sz="1900" b="1">
                <a:solidFill>
                  <a:schemeClr val="dk1"/>
                </a:solidFill>
                <a:latin typeface="Calibri"/>
                <a:ea typeface="Calibri"/>
                <a:cs typeface="Calibri"/>
                <a:sym typeface="Calibri"/>
              </a:rPr>
              <a:t>package holidays</a:t>
            </a:r>
            <a:r>
              <a:rPr lang="en-GB" sz="1900">
                <a:solidFill>
                  <a:schemeClr val="dk1"/>
                </a:solidFill>
                <a:latin typeface="Calibri"/>
                <a:ea typeface="Calibri"/>
                <a:cs typeface="Calibri"/>
                <a:sym typeface="Calibri"/>
              </a:rPr>
              <a:t>. </a:t>
            </a:r>
          </a:p>
          <a:p>
            <a:pPr lvl="0" rtl="0">
              <a:spcBef>
                <a:spcPts val="0"/>
              </a:spcBef>
              <a:buNone/>
            </a:pPr>
            <a:endParaRPr sz="1900">
              <a:solidFill>
                <a:schemeClr val="dk1"/>
              </a:solidFill>
              <a:latin typeface="Calibri"/>
              <a:ea typeface="Calibri"/>
              <a:cs typeface="Calibri"/>
              <a:sym typeface="Calibri"/>
            </a:endParaRPr>
          </a:p>
          <a:p>
            <a:pPr marL="215900" lvl="0" indent="-127000" rtl="0">
              <a:spcBef>
                <a:spcPts val="0"/>
              </a:spcBef>
              <a:buNone/>
            </a:pPr>
            <a:endParaRPr>
              <a:solidFill>
                <a:schemeClr val="dk1"/>
              </a:solidFill>
              <a:latin typeface="Calibri"/>
              <a:ea typeface="Calibri"/>
              <a:cs typeface="Calibri"/>
              <a:sym typeface="Calibri"/>
            </a:endParaRPr>
          </a:p>
          <a:p>
            <a:pPr lvl="0" rtl="0">
              <a:spcBef>
                <a:spcPts val="0"/>
              </a:spcBef>
              <a:buNone/>
            </a:pPr>
            <a:endParaRPr sz="3000"/>
          </a:p>
          <a:p>
            <a:pPr lvl="0" rtl="0">
              <a:spcBef>
                <a:spcPts val="0"/>
              </a:spcBef>
              <a:buNone/>
            </a:pPr>
            <a:endParaRPr/>
          </a:p>
        </p:txBody>
      </p:sp>
      <p:pic>
        <p:nvPicPr>
          <p:cNvPr id="237" name="Shape 237"/>
          <p:cNvPicPr preferRelativeResize="0"/>
          <p:nvPr/>
        </p:nvPicPr>
        <p:blipFill>
          <a:blip r:embed="rId4">
            <a:alphaModFix/>
          </a:blip>
          <a:stretch>
            <a:fillRect/>
          </a:stretch>
        </p:blipFill>
        <p:spPr>
          <a:xfrm>
            <a:off x="170600" y="85574"/>
            <a:ext cx="3868374" cy="50579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Shape 242"/>
          <p:cNvSpPr/>
          <p:nvPr/>
        </p:nvSpPr>
        <p:spPr>
          <a:xfrm>
            <a:off x="0" y="229500"/>
            <a:ext cx="8841900" cy="8685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68575" tIns="34275" rIns="68575" bIns="34275" anchor="ctr" anchorCtr="0">
            <a:noAutofit/>
          </a:bodyPr>
          <a:lstStyle/>
          <a:p>
            <a:pPr marR="0" lvl="0" algn="l" rtl="0">
              <a:spcBef>
                <a:spcPts val="0"/>
              </a:spcBef>
              <a:buNone/>
            </a:pPr>
            <a:r>
              <a:rPr lang="en-GB" sz="2400">
                <a:solidFill>
                  <a:schemeClr val="lt1"/>
                </a:solidFill>
                <a:latin typeface="Calibri"/>
                <a:ea typeface="Calibri"/>
                <a:cs typeface="Calibri"/>
                <a:sym typeface="Calibri"/>
              </a:rPr>
              <a:t>2. Describe the type of holiday offered by the tourist town of Killarney.</a:t>
            </a:r>
          </a:p>
        </p:txBody>
      </p:sp>
      <p:pic>
        <p:nvPicPr>
          <p:cNvPr id="243" name="Shape 243"/>
          <p:cNvPicPr preferRelativeResize="0"/>
          <p:nvPr/>
        </p:nvPicPr>
        <p:blipFill rotWithShape="1">
          <a:blip r:embed="rId3">
            <a:alphaModFix/>
          </a:blip>
          <a:srcRect/>
          <a:stretch/>
        </p:blipFill>
        <p:spPr>
          <a:xfrm>
            <a:off x="7876094" y="4663439"/>
            <a:ext cx="1101900" cy="325200"/>
          </a:xfrm>
          <a:prstGeom prst="rect">
            <a:avLst/>
          </a:prstGeom>
          <a:noFill/>
          <a:ln>
            <a:noFill/>
          </a:ln>
        </p:spPr>
      </p:pic>
      <p:sp>
        <p:nvSpPr>
          <p:cNvPr id="244" name="Shape 244"/>
          <p:cNvSpPr/>
          <p:nvPr/>
        </p:nvSpPr>
        <p:spPr>
          <a:xfrm>
            <a:off x="351700" y="1274175"/>
            <a:ext cx="7050300" cy="4227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457200" marR="0" lvl="0" indent="-381000" algn="ctr" rtl="0">
              <a:spcBef>
                <a:spcPts val="0"/>
              </a:spcBef>
              <a:buClr>
                <a:srgbClr val="FBE4D4"/>
              </a:buClr>
              <a:buSzPct val="100000"/>
              <a:buFont typeface="Arial"/>
              <a:buAutoNum type="alphaLcParenBoth"/>
            </a:pPr>
            <a:r>
              <a:rPr lang="en-GB" sz="2400" b="1">
                <a:solidFill>
                  <a:srgbClr val="FBE4D4"/>
                </a:solidFill>
                <a:latin typeface="Arial"/>
                <a:ea typeface="Arial"/>
                <a:cs typeface="Arial"/>
                <a:sym typeface="Arial"/>
              </a:rPr>
              <a:t>Watch the video clip at least twice:</a:t>
            </a:r>
          </a:p>
        </p:txBody>
      </p:sp>
      <p:pic>
        <p:nvPicPr>
          <p:cNvPr id="245" name="Shape 245">
            <a:hlinkClick r:id="rId4"/>
          </p:cNvPr>
          <p:cNvPicPr preferRelativeResize="0"/>
          <p:nvPr/>
        </p:nvPicPr>
        <p:blipFill>
          <a:blip r:embed="rId5">
            <a:alphaModFix/>
          </a:blip>
          <a:stretch>
            <a:fillRect/>
          </a:stretch>
        </p:blipFill>
        <p:spPr>
          <a:xfrm>
            <a:off x="351700" y="1696875"/>
            <a:ext cx="7093400" cy="33424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p:nvPr/>
        </p:nvSpPr>
        <p:spPr>
          <a:xfrm>
            <a:off x="0" y="229500"/>
            <a:ext cx="8841900" cy="8685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68575" tIns="34275" rIns="68575" bIns="34275" anchor="ctr" anchorCtr="0">
            <a:noAutofit/>
          </a:bodyPr>
          <a:lstStyle/>
          <a:p>
            <a:pPr marR="0" lvl="0" algn="l" rtl="0">
              <a:spcBef>
                <a:spcPts val="0"/>
              </a:spcBef>
              <a:buNone/>
            </a:pPr>
            <a:r>
              <a:rPr lang="en-GB" sz="2400">
                <a:solidFill>
                  <a:schemeClr val="lt1"/>
                </a:solidFill>
                <a:latin typeface="Calibri"/>
                <a:ea typeface="Calibri"/>
                <a:cs typeface="Calibri"/>
                <a:sym typeface="Calibri"/>
              </a:rPr>
              <a:t>2. Describe the type of holiday offered by the tourist town of Killarney.</a:t>
            </a:r>
          </a:p>
        </p:txBody>
      </p:sp>
      <p:pic>
        <p:nvPicPr>
          <p:cNvPr id="251" name="Shape 251"/>
          <p:cNvPicPr preferRelativeResize="0"/>
          <p:nvPr/>
        </p:nvPicPr>
        <p:blipFill rotWithShape="1">
          <a:blip r:embed="rId3">
            <a:alphaModFix/>
          </a:blip>
          <a:srcRect/>
          <a:stretch/>
        </p:blipFill>
        <p:spPr>
          <a:xfrm>
            <a:off x="7876094" y="4663439"/>
            <a:ext cx="1101900" cy="325200"/>
          </a:xfrm>
          <a:prstGeom prst="rect">
            <a:avLst/>
          </a:prstGeom>
          <a:noFill/>
          <a:ln>
            <a:noFill/>
          </a:ln>
        </p:spPr>
      </p:pic>
      <p:sp>
        <p:nvSpPr>
          <p:cNvPr id="252" name="Shape 252"/>
          <p:cNvSpPr/>
          <p:nvPr/>
        </p:nvSpPr>
        <p:spPr>
          <a:xfrm>
            <a:off x="75" y="1274175"/>
            <a:ext cx="8841900" cy="4227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R="0" lvl="0" algn="l" rtl="0">
              <a:spcBef>
                <a:spcPts val="0"/>
              </a:spcBef>
              <a:buNone/>
            </a:pPr>
            <a:r>
              <a:rPr lang="en-GB" sz="2400" b="1">
                <a:solidFill>
                  <a:srgbClr val="FBE4D4"/>
                </a:solidFill>
              </a:rPr>
              <a:t>(b) Write the answers to the following questions: </a:t>
            </a:r>
          </a:p>
        </p:txBody>
      </p:sp>
      <p:sp>
        <p:nvSpPr>
          <p:cNvPr id="253" name="Shape 253"/>
          <p:cNvSpPr txBox="1"/>
          <p:nvPr/>
        </p:nvSpPr>
        <p:spPr>
          <a:xfrm>
            <a:off x="156450" y="1525326"/>
            <a:ext cx="8529000" cy="2929500"/>
          </a:xfrm>
          <a:prstGeom prst="rect">
            <a:avLst/>
          </a:prstGeom>
          <a:noFill/>
          <a:ln>
            <a:noFill/>
          </a:ln>
        </p:spPr>
        <p:txBody>
          <a:bodyPr wrap="square" lIns="91425" tIns="91425" rIns="91425" bIns="91425" anchor="t" anchorCtr="0">
            <a:noAutofit/>
          </a:bodyPr>
          <a:lstStyle/>
          <a:p>
            <a:pPr lvl="0" rtl="0">
              <a:spcBef>
                <a:spcPts val="0"/>
              </a:spcBef>
              <a:buNone/>
            </a:pPr>
            <a:endParaRPr sz="1900">
              <a:solidFill>
                <a:schemeClr val="dk1"/>
              </a:solidFill>
              <a:latin typeface="Calibri"/>
              <a:ea typeface="Calibri"/>
              <a:cs typeface="Calibri"/>
              <a:sym typeface="Calibri"/>
            </a:endParaRPr>
          </a:p>
          <a:p>
            <a:pPr marL="215900" lvl="0" indent="-247650" rtl="0">
              <a:spcBef>
                <a:spcPts val="0"/>
              </a:spcBef>
              <a:buClr>
                <a:schemeClr val="dk1"/>
              </a:buClr>
              <a:buSzPct val="100000"/>
              <a:buFont typeface="Calibri"/>
              <a:buChar char="❖"/>
            </a:pPr>
            <a:r>
              <a:rPr lang="en-GB" sz="1900">
                <a:solidFill>
                  <a:schemeClr val="dk1"/>
                </a:solidFill>
                <a:latin typeface="Calibri"/>
                <a:ea typeface="Calibri"/>
                <a:cs typeface="Calibri"/>
                <a:sym typeface="Calibri"/>
              </a:rPr>
              <a:t>What does the presenter mean when she says the Great Southern and Western Railway ‘</a:t>
            </a:r>
            <a:r>
              <a:rPr lang="en-GB" sz="1900" b="1">
                <a:solidFill>
                  <a:schemeClr val="dk1"/>
                </a:solidFill>
                <a:latin typeface="Calibri"/>
                <a:ea typeface="Calibri"/>
                <a:cs typeface="Calibri"/>
                <a:sym typeface="Calibri"/>
              </a:rPr>
              <a:t>enjoyed a total monopoly</a:t>
            </a:r>
            <a:r>
              <a:rPr lang="en-GB" sz="1900">
                <a:solidFill>
                  <a:schemeClr val="dk1"/>
                </a:solidFill>
                <a:latin typeface="Calibri"/>
                <a:ea typeface="Calibri"/>
                <a:cs typeface="Calibri"/>
                <a:sym typeface="Calibri"/>
              </a:rPr>
              <a:t>’ in the tourist town of Killarney?</a:t>
            </a:r>
          </a:p>
          <a:p>
            <a:pPr marL="215900" lvl="0" indent="-247650" rtl="0">
              <a:spcBef>
                <a:spcPts val="0"/>
              </a:spcBef>
              <a:buClr>
                <a:schemeClr val="dk1"/>
              </a:buClr>
              <a:buSzPct val="100000"/>
              <a:buFont typeface="Calibri"/>
              <a:buChar char="❖"/>
            </a:pPr>
            <a:r>
              <a:rPr lang="en-GB" sz="1900">
                <a:solidFill>
                  <a:schemeClr val="dk1"/>
                </a:solidFill>
                <a:latin typeface="Calibri"/>
                <a:ea typeface="Calibri"/>
                <a:cs typeface="Calibri"/>
                <a:sym typeface="Calibri"/>
              </a:rPr>
              <a:t>Describe the system of lighting at the Great Southern Hotel.</a:t>
            </a:r>
          </a:p>
          <a:p>
            <a:pPr marL="215900" lvl="0" indent="-247650" rtl="0">
              <a:spcBef>
                <a:spcPts val="0"/>
              </a:spcBef>
              <a:buClr>
                <a:schemeClr val="dk1"/>
              </a:buClr>
              <a:buSzPct val="100000"/>
              <a:buFont typeface="Calibri"/>
              <a:buChar char="❖"/>
            </a:pPr>
            <a:r>
              <a:rPr lang="en-GB" sz="1900">
                <a:solidFill>
                  <a:schemeClr val="dk1"/>
                </a:solidFill>
                <a:latin typeface="Calibri"/>
                <a:ea typeface="Calibri"/>
                <a:cs typeface="Calibri"/>
                <a:sym typeface="Calibri"/>
              </a:rPr>
              <a:t>According to the historian, where did the tourists come from during the early history of the hotel?</a:t>
            </a:r>
          </a:p>
          <a:p>
            <a:pPr marL="215900" lvl="0" indent="-247650" rtl="0">
              <a:spcBef>
                <a:spcPts val="0"/>
              </a:spcBef>
              <a:buClr>
                <a:schemeClr val="dk1"/>
              </a:buClr>
              <a:buSzPct val="100000"/>
              <a:buFont typeface="Calibri"/>
              <a:buChar char="❖"/>
            </a:pPr>
            <a:r>
              <a:rPr lang="en-GB" sz="1900">
                <a:solidFill>
                  <a:schemeClr val="dk1"/>
                </a:solidFill>
                <a:latin typeface="Calibri"/>
                <a:ea typeface="Calibri"/>
                <a:cs typeface="Calibri"/>
                <a:sym typeface="Calibri"/>
              </a:rPr>
              <a:t>What led to an increase in visitors coming to Killarney from England?</a:t>
            </a:r>
          </a:p>
          <a:p>
            <a:pPr marL="215900" lvl="0" indent="-247650" rtl="0">
              <a:spcBef>
                <a:spcPts val="0"/>
              </a:spcBef>
              <a:buClr>
                <a:schemeClr val="dk1"/>
              </a:buClr>
              <a:buSzPct val="100000"/>
              <a:buFont typeface="Calibri"/>
              <a:buChar char="❖"/>
            </a:pPr>
            <a:r>
              <a:rPr lang="en-GB" sz="1900">
                <a:solidFill>
                  <a:schemeClr val="dk1"/>
                </a:solidFill>
                <a:latin typeface="Calibri"/>
                <a:ea typeface="Calibri"/>
                <a:cs typeface="Calibri"/>
                <a:sym typeface="Calibri"/>
              </a:rPr>
              <a:t>What kind of facilities and services did the Victorian visitors to the hotel expect to have during their stay?</a:t>
            </a:r>
          </a:p>
          <a:p>
            <a:pPr marL="215900" lvl="0" indent="-127000" rtl="0">
              <a:spcBef>
                <a:spcPts val="0"/>
              </a:spcBef>
              <a:buNone/>
            </a:pPr>
            <a:endParaRPr>
              <a:solidFill>
                <a:schemeClr val="dk1"/>
              </a:solidFill>
              <a:latin typeface="Calibri"/>
              <a:ea typeface="Calibri"/>
              <a:cs typeface="Calibri"/>
              <a:sym typeface="Calibri"/>
            </a:endParaRPr>
          </a:p>
          <a:p>
            <a:pPr lvl="0" rtl="0">
              <a:spcBef>
                <a:spcPts val="0"/>
              </a:spcBef>
              <a:buNone/>
            </a:pPr>
            <a:endParaRPr sz="3000"/>
          </a:p>
          <a:p>
            <a:pPr lvl="0" rtl="0">
              <a:spcBef>
                <a:spcPts val="0"/>
              </a:spcBef>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Shape 258"/>
          <p:cNvSpPr/>
          <p:nvPr/>
        </p:nvSpPr>
        <p:spPr>
          <a:xfrm>
            <a:off x="0" y="229500"/>
            <a:ext cx="8841900" cy="8685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68575" tIns="34275" rIns="68575" bIns="34275" anchor="ctr" anchorCtr="0">
            <a:noAutofit/>
          </a:bodyPr>
          <a:lstStyle/>
          <a:p>
            <a:pPr lvl="0" rtl="0">
              <a:spcBef>
                <a:spcPts val="0"/>
              </a:spcBef>
              <a:buNone/>
            </a:pPr>
            <a:r>
              <a:rPr lang="en-GB" sz="2400">
                <a:solidFill>
                  <a:srgbClr val="FBE4D4"/>
                </a:solidFill>
                <a:latin typeface="Calibri"/>
                <a:ea typeface="Calibri"/>
                <a:cs typeface="Calibri"/>
                <a:sym typeface="Calibri"/>
              </a:rPr>
              <a:t>3. Was the type of holiday offered by the Railway Hotel available to all members of Victorian society?</a:t>
            </a:r>
          </a:p>
        </p:txBody>
      </p:sp>
      <p:pic>
        <p:nvPicPr>
          <p:cNvPr id="259" name="Shape 259"/>
          <p:cNvPicPr preferRelativeResize="0"/>
          <p:nvPr/>
        </p:nvPicPr>
        <p:blipFill rotWithShape="1">
          <a:blip r:embed="rId3">
            <a:alphaModFix/>
          </a:blip>
          <a:srcRect/>
          <a:stretch/>
        </p:blipFill>
        <p:spPr>
          <a:xfrm>
            <a:off x="7876094" y="4663439"/>
            <a:ext cx="1101900" cy="325200"/>
          </a:xfrm>
          <a:prstGeom prst="rect">
            <a:avLst/>
          </a:prstGeom>
          <a:noFill/>
          <a:ln>
            <a:noFill/>
          </a:ln>
        </p:spPr>
      </p:pic>
      <p:pic>
        <p:nvPicPr>
          <p:cNvPr id="260" name="Shape 260" descr="Screen Shot 2017-06-10 at 14.25.12.png"/>
          <p:cNvPicPr preferRelativeResize="0"/>
          <p:nvPr/>
        </p:nvPicPr>
        <p:blipFill>
          <a:blip r:embed="rId4">
            <a:alphaModFix/>
          </a:blip>
          <a:stretch>
            <a:fillRect/>
          </a:stretch>
        </p:blipFill>
        <p:spPr>
          <a:xfrm>
            <a:off x="0" y="1634808"/>
            <a:ext cx="4200126" cy="2336366"/>
          </a:xfrm>
          <a:prstGeom prst="rect">
            <a:avLst/>
          </a:prstGeom>
          <a:noFill/>
          <a:ln>
            <a:noFill/>
          </a:ln>
        </p:spPr>
      </p:pic>
      <p:sp>
        <p:nvSpPr>
          <p:cNvPr id="261" name="Shape 261"/>
          <p:cNvSpPr txBox="1"/>
          <p:nvPr/>
        </p:nvSpPr>
        <p:spPr>
          <a:xfrm>
            <a:off x="4332025" y="1073075"/>
            <a:ext cx="4578000" cy="3132600"/>
          </a:xfrm>
          <a:prstGeom prst="rect">
            <a:avLst/>
          </a:prstGeom>
          <a:noFill/>
          <a:ln>
            <a:noFill/>
          </a:ln>
        </p:spPr>
        <p:txBody>
          <a:bodyPr wrap="square" lIns="91425" tIns="91425" rIns="91425" bIns="91425" anchor="t" anchorCtr="0">
            <a:noAutofit/>
          </a:bodyPr>
          <a:lstStyle/>
          <a:p>
            <a:pPr lvl="0" rtl="0">
              <a:spcBef>
                <a:spcPts val="0"/>
              </a:spcBef>
              <a:buNone/>
            </a:pPr>
            <a:endParaRPr sz="1900">
              <a:solidFill>
                <a:schemeClr val="dk1"/>
              </a:solidFill>
              <a:latin typeface="Calibri"/>
              <a:ea typeface="Calibri"/>
              <a:cs typeface="Calibri"/>
              <a:sym typeface="Calibri"/>
            </a:endParaRPr>
          </a:p>
          <a:p>
            <a:pPr marL="215900" lvl="0" indent="-247650" rtl="0">
              <a:spcBef>
                <a:spcPts val="0"/>
              </a:spcBef>
              <a:buClr>
                <a:schemeClr val="dk1"/>
              </a:buClr>
              <a:buSzPct val="100000"/>
              <a:buFont typeface="Calibri"/>
              <a:buChar char="❖"/>
            </a:pPr>
            <a:r>
              <a:rPr lang="en-GB" sz="1900">
                <a:solidFill>
                  <a:schemeClr val="dk1"/>
                </a:solidFill>
                <a:latin typeface="Calibri"/>
                <a:ea typeface="Calibri"/>
                <a:cs typeface="Calibri"/>
                <a:sym typeface="Calibri"/>
              </a:rPr>
              <a:t>Based on the video clip, it is evident that the type of holiday offered by the Railway Hotel was only available to upper classes.</a:t>
            </a:r>
          </a:p>
          <a:p>
            <a:pPr marL="215900" lvl="0" indent="-247650" rtl="0">
              <a:spcBef>
                <a:spcPts val="0"/>
              </a:spcBef>
              <a:buClr>
                <a:schemeClr val="dk1"/>
              </a:buClr>
              <a:buSzPct val="100000"/>
              <a:buFont typeface="Calibri"/>
              <a:buChar char="❖"/>
            </a:pPr>
            <a:r>
              <a:rPr lang="en-GB" sz="1900">
                <a:solidFill>
                  <a:schemeClr val="dk1"/>
                </a:solidFill>
                <a:latin typeface="Calibri"/>
                <a:ea typeface="Calibri"/>
                <a:cs typeface="Calibri"/>
                <a:sym typeface="Calibri"/>
              </a:rPr>
              <a:t>What types of holiday could the middle and working classes afford, in your opinion? </a:t>
            </a:r>
          </a:p>
          <a:p>
            <a:pPr marL="215900" lvl="0" indent="-247650" rtl="0">
              <a:spcBef>
                <a:spcPts val="0"/>
              </a:spcBef>
              <a:buClr>
                <a:schemeClr val="dk1"/>
              </a:buClr>
              <a:buSzPct val="100000"/>
              <a:buFont typeface="Calibri"/>
              <a:buChar char="❖"/>
            </a:pPr>
            <a:r>
              <a:rPr lang="en-GB" sz="1900">
                <a:solidFill>
                  <a:schemeClr val="dk1"/>
                </a:solidFill>
                <a:latin typeface="Calibri"/>
                <a:ea typeface="Calibri"/>
                <a:cs typeface="Calibri"/>
                <a:sym typeface="Calibri"/>
              </a:rPr>
              <a:t>Could some afford to have any holiday at all? If not, how did they occupy their leisure time?</a:t>
            </a:r>
          </a:p>
          <a:p>
            <a:pPr lvl="0" rtl="0">
              <a:spcBef>
                <a:spcPts val="0"/>
              </a:spcBef>
              <a:buNone/>
            </a:pPr>
            <a:endParaRPr/>
          </a:p>
        </p:txBody>
      </p:sp>
      <p:sp>
        <p:nvSpPr>
          <p:cNvPr id="262" name="Shape 262"/>
          <p:cNvSpPr txBox="1"/>
          <p:nvPr/>
        </p:nvSpPr>
        <p:spPr>
          <a:xfrm>
            <a:off x="259400" y="4078475"/>
            <a:ext cx="7815300" cy="971100"/>
          </a:xfrm>
          <a:prstGeom prst="rect">
            <a:avLst/>
          </a:prstGeom>
          <a:noFill/>
          <a:ln>
            <a:noFill/>
          </a:ln>
        </p:spPr>
        <p:txBody>
          <a:bodyPr wrap="square" lIns="91425" tIns="91425" rIns="91425" bIns="91425" anchor="t" anchorCtr="0">
            <a:noAutofit/>
          </a:bodyPr>
          <a:lstStyle/>
          <a:p>
            <a:pPr lvl="0" rtl="0">
              <a:spcBef>
                <a:spcPts val="0"/>
              </a:spcBef>
              <a:buNone/>
            </a:pPr>
            <a:r>
              <a:rPr lang="en-GB" sz="2000" b="1">
                <a:latin typeface="Calibri"/>
                <a:ea typeface="Calibri"/>
                <a:cs typeface="Calibri"/>
                <a:sym typeface="Calibri"/>
              </a:rPr>
              <a:t>Extension activity: </a:t>
            </a:r>
            <a:r>
              <a:rPr lang="en-GB" sz="2000">
                <a:latin typeface="Calibri"/>
                <a:ea typeface="Calibri"/>
                <a:cs typeface="Calibri"/>
                <a:sym typeface="Calibri"/>
              </a:rPr>
              <a:t>Use your textbook/internet to research the types of leisure activity available to the working classes during the Industrial Revolution.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Shape 267" descr="bi.PNG"/>
          <p:cNvPicPr preferRelativeResize="0"/>
          <p:nvPr/>
        </p:nvPicPr>
        <p:blipFill>
          <a:blip r:embed="rId3">
            <a:alphaModFix/>
          </a:blip>
          <a:stretch>
            <a:fillRect/>
          </a:stretch>
        </p:blipFill>
        <p:spPr>
          <a:xfrm>
            <a:off x="0" y="9100"/>
            <a:ext cx="9144000" cy="512529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498</Words>
  <Application>Microsoft Macintosh PowerPoint</Application>
  <PresentationFormat>On-screen Show (16:9)</PresentationFormat>
  <Paragraphs>39</Paragraphs>
  <Slides>9</Slides>
  <Notes>9</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9</vt:i4>
      </vt:variant>
    </vt:vector>
  </HeadingPairs>
  <TitlesOfParts>
    <vt:vector size="15" baseType="lpstr">
      <vt:lpstr>Calibri</vt:lpstr>
      <vt:lpstr>Noto Sans Symbols</vt:lpstr>
      <vt:lpstr>Arial</vt:lpstr>
      <vt:lpstr>Simple Light</vt:lpstr>
      <vt:lpstr>1_Office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Aoife McDonnell</cp:lastModifiedBy>
  <cp:revision>1</cp:revision>
  <dcterms:modified xsi:type="dcterms:W3CDTF">2017-09-14T23:42:55Z</dcterms:modified>
</cp:coreProperties>
</file>