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ct val="116666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116666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116666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116666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116666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116666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116666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116666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116666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098709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6153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7657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0752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289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8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2491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526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4130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2074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6858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8320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7480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013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SzPct val="116666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2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1111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375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75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71428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6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375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4375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500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58333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75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71428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6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SzPct val="116666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2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1111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ct val="1125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16666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2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1111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375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75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71428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6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375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4375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500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58333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75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71428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6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1818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vimeo.com/23296350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 descr="b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3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0" y="568100"/>
            <a:ext cx="52509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Maths syllabus links:</a:t>
            </a:r>
            <a:r>
              <a:rPr lang="en-IE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225" cy="43341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699550" y="2011175"/>
            <a:ext cx="10855500" cy="408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3000" b="1"/>
              <a:t>J</a:t>
            </a:r>
            <a:r>
              <a:rPr lang="en-IE" sz="3000" b="1">
                <a:latin typeface="Calibri"/>
                <a:ea typeface="Calibri"/>
                <a:cs typeface="Calibri"/>
                <a:sym typeface="Calibri"/>
              </a:rPr>
              <a:t>unior Cycle:</a:t>
            </a:r>
          </a:p>
          <a:p>
            <a:pPr lv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2.1 Synthetic geometry: Concepts</a:t>
            </a: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2.4 Transformation Geometry: Symmetry</a:t>
            </a: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2.5: Synthesis and Problem-Solving Skills</a:t>
            </a: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3.1 Number Systems: Ratio</a:t>
            </a: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4.2 Representing situations with tables, diagrams and graphs</a:t>
            </a:r>
          </a:p>
          <a:p>
            <a:pPr lvl="0">
              <a:spcBef>
                <a:spcPts val="0"/>
              </a:spcBef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Strand 4.3 Finding formulae: Patterns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0" y="568100"/>
            <a:ext cx="71166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Learning Intentions:</a:t>
            </a:r>
            <a:r>
              <a:rPr lang="en-IE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</a:p>
        </p:txBody>
      </p:sp>
      <p:pic>
        <p:nvPicPr>
          <p:cNvPr id="176" name="Shape 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/>
        </p:nvSpPr>
        <p:spPr>
          <a:xfrm>
            <a:off x="7421250" y="1479974"/>
            <a:ext cx="4638000" cy="462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this unit, we will learn how to</a:t>
            </a: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Locate axes of symmetry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Recognise images of objects under transformations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Recognise regular polygons and their angles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Find patterns and formulae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Draw conclusions and justify your answers</a:t>
            </a: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Shape 178"/>
          <p:cNvPicPr preferRelativeResize="0"/>
          <p:nvPr/>
        </p:nvPicPr>
        <p:blipFill rotWithShape="1">
          <a:blip r:embed="rId4">
            <a:alphaModFix/>
          </a:blip>
          <a:srcRect t="5626" b="8069"/>
          <a:stretch/>
        </p:blipFill>
        <p:spPr>
          <a:xfrm>
            <a:off x="0" y="1303400"/>
            <a:ext cx="7116451" cy="45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0" y="568100"/>
            <a:ext cx="72774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Symmetry</a:t>
            </a:r>
            <a:r>
              <a:rPr lang="en-IE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/>
          <p:nvPr/>
        </p:nvSpPr>
        <p:spPr>
          <a:xfrm>
            <a:off x="7421250" y="1948725"/>
            <a:ext cx="4638000" cy="4159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Watch the video called ‘Engineering Fortress Spike Island’</a:t>
            </a:r>
          </a:p>
          <a:p>
            <a:pPr marR="0" lvl="0" algn="l" rtl="0">
              <a:spcBef>
                <a:spcPts val="0"/>
              </a:spcBef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As you watch it, keep an eye out on it’s layout from above as you will be investigating symmetry and angles afterwards</a:t>
            </a: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/>
          <p:nvPr/>
        </p:nvSpPr>
        <p:spPr>
          <a:xfrm>
            <a:off x="1086775" y="2123600"/>
            <a:ext cx="4659600" cy="331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87" name="Shape 18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303400"/>
            <a:ext cx="7277425" cy="47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/>
        </p:nvSpPr>
        <p:spPr>
          <a:xfrm>
            <a:off x="0" y="568100"/>
            <a:ext cx="52509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Angles</a:t>
            </a:r>
            <a:r>
              <a:rPr lang="en-IE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  <p:pic>
        <p:nvPicPr>
          <p:cNvPr id="193" name="Shape 1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Shape 195"/>
          <p:cNvPicPr preferRelativeResize="0"/>
          <p:nvPr/>
        </p:nvPicPr>
        <p:blipFill rotWithShape="1">
          <a:blip r:embed="rId4">
            <a:alphaModFix/>
          </a:blip>
          <a:srcRect t="10467" r="5624" b="5794"/>
          <a:stretch/>
        </p:blipFill>
        <p:spPr>
          <a:xfrm>
            <a:off x="6057575" y="2004888"/>
            <a:ext cx="5250899" cy="299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>
            <a:off x="487175" y="1748850"/>
            <a:ext cx="5384100" cy="453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Spike Island is full of angles and shapes on a huge scale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What type of shape is shown here?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Triangle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What specific type of triangle?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Isosceles</a:t>
            </a:r>
          </a:p>
          <a:p>
            <a:pPr marL="0" lvl="0" indent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Shape 197"/>
          <p:cNvCxnSpPr/>
          <p:nvPr/>
        </p:nvCxnSpPr>
        <p:spPr>
          <a:xfrm rot="10800000" flipH="1">
            <a:off x="6895500" y="3122925"/>
            <a:ext cx="1923600" cy="111180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8" name="Shape 198"/>
          <p:cNvCxnSpPr/>
          <p:nvPr/>
        </p:nvCxnSpPr>
        <p:spPr>
          <a:xfrm rot="10800000">
            <a:off x="8819100" y="3135375"/>
            <a:ext cx="1973700" cy="10869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9" name="Shape 199"/>
          <p:cNvCxnSpPr/>
          <p:nvPr/>
        </p:nvCxnSpPr>
        <p:spPr>
          <a:xfrm rot="10800000" flipH="1">
            <a:off x="6907975" y="4209600"/>
            <a:ext cx="3834900" cy="50100"/>
          </a:xfrm>
          <a:prstGeom prst="straightConnector1">
            <a:avLst/>
          </a:prstGeom>
          <a:noFill/>
          <a:ln w="76200" cap="flat" cmpd="sng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0" y="396750"/>
            <a:ext cx="5309100" cy="1122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Axes of Symmetry</a:t>
            </a:r>
          </a:p>
        </p:txBody>
      </p:sp>
      <p:pic>
        <p:nvPicPr>
          <p:cNvPr id="205" name="Shape 2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Shape 207"/>
          <p:cNvPicPr preferRelativeResize="0"/>
          <p:nvPr/>
        </p:nvPicPr>
        <p:blipFill rotWithShape="1">
          <a:blip r:embed="rId4">
            <a:alphaModFix/>
          </a:blip>
          <a:srcRect l="4775" t="10467" r="5626" b="5794"/>
          <a:stretch/>
        </p:blipFill>
        <p:spPr>
          <a:xfrm>
            <a:off x="6323250" y="2004900"/>
            <a:ext cx="4985226" cy="299802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487175" y="1748850"/>
            <a:ext cx="5384100" cy="453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How many axes of symmetry does this image have?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One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What type of transformation maps the left side to the right side?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Axial Symmetry through the pink line</a:t>
            </a: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9" name="Shape 209"/>
          <p:cNvCxnSpPr/>
          <p:nvPr/>
        </p:nvCxnSpPr>
        <p:spPr>
          <a:xfrm>
            <a:off x="8795449" y="2004950"/>
            <a:ext cx="0" cy="2997900"/>
          </a:xfrm>
          <a:prstGeom prst="straightConnector1">
            <a:avLst/>
          </a:prstGeom>
          <a:noFill/>
          <a:ln w="76200" cap="flat" cmpd="sng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Transformations</a:t>
            </a:r>
          </a:p>
        </p:txBody>
      </p:sp>
      <p:pic>
        <p:nvPicPr>
          <p:cNvPr id="215" name="Shape 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x="487175" y="1748850"/>
            <a:ext cx="5384100" cy="453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This is a Google Maps view of Spike Island’s Star Fort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You can clearly see the 6 bastions mentioned in the video clip and the ‘star’ shape</a:t>
            </a: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Shape 218"/>
          <p:cNvPicPr preferRelativeResize="0"/>
          <p:nvPr/>
        </p:nvPicPr>
        <p:blipFill rotWithShape="1">
          <a:blip r:embed="rId4">
            <a:alphaModFix/>
          </a:blip>
          <a:srcRect l="5074" r="21065"/>
          <a:stretch/>
        </p:blipFill>
        <p:spPr>
          <a:xfrm>
            <a:off x="5671275" y="568100"/>
            <a:ext cx="6233426" cy="56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 txBox="1"/>
          <p:nvPr/>
        </p:nvSpPr>
        <p:spPr>
          <a:xfrm>
            <a:off x="5521675" y="6122725"/>
            <a:ext cx="5309100" cy="73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(Printable version available)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Transformations</a:t>
            </a:r>
          </a:p>
        </p:txBody>
      </p:sp>
      <p:pic>
        <p:nvPicPr>
          <p:cNvPr id="225" name="Shape 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Shape 226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Shape 227"/>
          <p:cNvSpPr txBox="1"/>
          <p:nvPr/>
        </p:nvSpPr>
        <p:spPr>
          <a:xfrm>
            <a:off x="487175" y="1748850"/>
            <a:ext cx="5109000" cy="453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Highlighted are the 6 bastions in blue, green, pink, red, black and yellow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We have placed a co-ordinate plane over the image with an x and y-axis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The symmetry is more obvious now once these sections are highlighted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Shape 228"/>
          <p:cNvPicPr preferRelativeResize="0"/>
          <p:nvPr/>
        </p:nvPicPr>
        <p:blipFill rotWithShape="1">
          <a:blip r:embed="rId4">
            <a:alphaModFix/>
          </a:blip>
          <a:srcRect l="4083" r="20165"/>
          <a:stretch/>
        </p:blipFill>
        <p:spPr>
          <a:xfrm>
            <a:off x="5596325" y="568100"/>
            <a:ext cx="6374224" cy="564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Transformations</a:t>
            </a:r>
          </a:p>
        </p:txBody>
      </p:sp>
      <p:pic>
        <p:nvPicPr>
          <p:cNvPr id="234" name="Shape 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487175" y="1748850"/>
            <a:ext cx="5109000" cy="49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If the BLUE shape is our object: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 What transformation would map it onto PINK?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Axial Symmetry in y-axis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transformation would map it onto RED?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➢"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Axial Symmetry in x-axis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❖"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transformation would map it onto YELLOW?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➢"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Symmetry in Origin(0,0)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4">
            <a:alphaModFix/>
          </a:blip>
          <a:srcRect l="4675" r="20147"/>
          <a:stretch/>
        </p:blipFill>
        <p:spPr>
          <a:xfrm>
            <a:off x="5596175" y="568100"/>
            <a:ext cx="6374373" cy="56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5521675" y="6122725"/>
            <a:ext cx="5309100" cy="73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(Printable version available)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Shapes</a:t>
            </a: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487175" y="1748850"/>
            <a:ext cx="5109000" cy="49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A regular polygon is a polygon that has all angles equal(equiangular) and all sides equal(equilateral)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Can you name each of the regular polygons shown here?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3-sided = Triangle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4-sided = Square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5-sided = Pentagon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6-sided = Hexagon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7-sided = Heptagon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8-sided = Octagon</a:t>
            </a:r>
          </a:p>
          <a:p>
            <a:pPr marL="457200" lvl="0" indent="-381000" rtl="0">
              <a:spcBef>
                <a:spcPts val="0"/>
              </a:spcBef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How many axes of symmetry do they each have?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Shape 2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3575" y="568100"/>
            <a:ext cx="5986975" cy="56398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 txBox="1"/>
          <p:nvPr/>
        </p:nvSpPr>
        <p:spPr>
          <a:xfrm>
            <a:off x="6323250" y="1578200"/>
            <a:ext cx="16089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3000" b="1"/>
              <a:t>3-sides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8771775" y="2367675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4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10585550" y="138335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5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6740575" y="343450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6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8695950" y="488600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7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10501450" y="3576925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/>
          </a:p>
        </p:txBody>
      </p:sp>
      <p:sp>
        <p:nvSpPr>
          <p:cNvPr id="254" name="Shape 254"/>
          <p:cNvSpPr txBox="1"/>
          <p:nvPr/>
        </p:nvSpPr>
        <p:spPr>
          <a:xfrm>
            <a:off x="10652150" y="3514475"/>
            <a:ext cx="4290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Shapes</a:t>
            </a:r>
          </a:p>
        </p:txBody>
      </p:sp>
      <p:pic>
        <p:nvPicPr>
          <p:cNvPr id="260" name="Shape 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Shape 262"/>
          <p:cNvSpPr txBox="1"/>
          <p:nvPr/>
        </p:nvSpPr>
        <p:spPr>
          <a:xfrm>
            <a:off x="487175" y="1578200"/>
            <a:ext cx="5109000" cy="5142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Can you work out: 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The sum of the interior angles?</a:t>
            </a:r>
          </a:p>
          <a:p>
            <a:pPr marL="457200" lvl="0" indent="-381000" rtl="0">
              <a:spcBef>
                <a:spcPts val="0"/>
              </a:spcBef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Size of the angles in each of them?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Triangle = 60°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Square = 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90°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Pentagon = 108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Hexagon = 120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Heptagon = 128.57...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</a:p>
          <a:p>
            <a:pPr marL="914400" lvl="1" indent="-381000" rtl="0">
              <a:spcBef>
                <a:spcPts val="0"/>
              </a:spcBef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Octagon = 135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you come up with formula for working out the size of the angles for ANY regular polygon?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Shape 2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3575" y="568100"/>
            <a:ext cx="5986975" cy="563980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/>
          <p:nvPr/>
        </p:nvSpPr>
        <p:spPr>
          <a:xfrm>
            <a:off x="6323250" y="1578200"/>
            <a:ext cx="16089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3-sides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8771775" y="2367675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4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0585550" y="138335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5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6740575" y="343450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6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8695950" y="4886000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7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10501450" y="3576925"/>
            <a:ext cx="5622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/>
          </a:p>
        </p:txBody>
      </p:sp>
      <p:sp>
        <p:nvSpPr>
          <p:cNvPr id="270" name="Shape 270"/>
          <p:cNvSpPr txBox="1"/>
          <p:nvPr/>
        </p:nvSpPr>
        <p:spPr>
          <a:xfrm>
            <a:off x="10652150" y="3514475"/>
            <a:ext cx="429000" cy="6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3000" b="1"/>
              <a:t>8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5521675" y="6122725"/>
            <a:ext cx="5309100" cy="73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(Printable version available)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0" y="568100"/>
            <a:ext cx="53091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Spike Island: Shapes</a:t>
            </a:r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20"/>
            <a:ext cx="1469100" cy="4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Shape 278"/>
          <p:cNvSpPr txBox="1"/>
          <p:nvPr/>
        </p:nvSpPr>
        <p:spPr>
          <a:xfrm>
            <a:off x="496650" y="2695325"/>
            <a:ext cx="5826600" cy="432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Shape 279"/>
          <p:cNvSpPr txBox="1"/>
          <p:nvPr/>
        </p:nvSpPr>
        <p:spPr>
          <a:xfrm>
            <a:off x="487175" y="1748850"/>
            <a:ext cx="5184000" cy="453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Measure the angles on the two central bastions.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❖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Can you find any connection between your answers and any of the regular polygons we just looked at?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n-IE" sz="2400">
                <a:latin typeface="Calibri"/>
                <a:ea typeface="Calibri"/>
                <a:cs typeface="Calibri"/>
                <a:sym typeface="Calibri"/>
              </a:rPr>
              <a:t>Angles of 120</a:t>
            </a: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➢"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Hexagon = 120°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Shape 280"/>
          <p:cNvPicPr preferRelativeResize="0"/>
          <p:nvPr/>
        </p:nvPicPr>
        <p:blipFill rotWithShape="1">
          <a:blip r:embed="rId4">
            <a:alphaModFix/>
          </a:blip>
          <a:srcRect l="5074" r="21065"/>
          <a:stretch/>
        </p:blipFill>
        <p:spPr>
          <a:xfrm>
            <a:off x="5671275" y="568100"/>
            <a:ext cx="6233426" cy="56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Shape 281"/>
          <p:cNvSpPr txBox="1"/>
          <p:nvPr/>
        </p:nvSpPr>
        <p:spPr>
          <a:xfrm>
            <a:off x="5521675" y="6122725"/>
            <a:ext cx="5309100" cy="73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(Printable version available)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Shape 286" descr="b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3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Office PowerPoint</Application>
  <PresentationFormat>Widescreen</PresentationFormat>
  <Paragraphs>113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2017-11-13T16:22:53Z</dcterms:modified>
</cp:coreProperties>
</file>