
<file path=[Content_Types].xml><?xml version="1.0" encoding="utf-8"?>
<Types xmlns="http://schemas.openxmlformats.org/package/2006/content-types">
  <Default Extension="xml" ContentType="application/xml"/>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81" r:id="rId1"/>
    <p:sldMasterId id="2147483682" r:id="rId2"/>
    <p:sldMasterId id="2147483683" r:id="rId3"/>
  </p:sldMasterIdLst>
  <p:notesMasterIdLst>
    <p:notesMasterId r:id="rId14"/>
  </p:notesMasterIdLst>
  <p:sldIdLst>
    <p:sldId id="256" r:id="rId4"/>
    <p:sldId id="257" r:id="rId5"/>
    <p:sldId id="258" r:id="rId6"/>
    <p:sldId id="259" r:id="rId7"/>
    <p:sldId id="260" r:id="rId8"/>
    <p:sldId id="261" r:id="rId9"/>
    <p:sldId id="262" r:id="rId10"/>
    <p:sldId id="263" r:id="rId11"/>
    <p:sldId id="264" r:id="rId12"/>
    <p:sldId id="265" r:id="rId13"/>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729"/>
  </p:normalViewPr>
  <p:slideViewPr>
    <p:cSldViewPr snapToGrid="0" snapToObjects="1">
      <p:cViewPr varScale="1">
        <p:scale>
          <a:sx n="109" d="100"/>
          <a:sy n="109" d="100"/>
        </p:scale>
        <p:origin x="680"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notesMaster" Target="notesMasters/notesMaster1.xml"/><Relationship Id="rId15" Type="http://schemas.openxmlformats.org/officeDocument/2006/relationships/presProps" Target="presProps.xml"/><Relationship Id="rId16" Type="http://schemas.openxmlformats.org/officeDocument/2006/relationships/viewProps" Target="viewProps.xml"/><Relationship Id="rId17" Type="http://schemas.openxmlformats.org/officeDocument/2006/relationships/theme" Target="theme/theme1.xml"/><Relationship Id="rId1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9" Type="http://schemas.openxmlformats.org/officeDocument/2006/relationships/slide" Target="slides/slide6.xml"/><Relationship Id="rId10"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8788"/>
          </a:xfrm>
          <a:prstGeom prst="rect">
            <a:avLst/>
          </a:prstGeom>
          <a:noFill/>
          <a:ln>
            <a:noFill/>
          </a:ln>
        </p:spPr>
        <p:txBody>
          <a:bodyPr wrap="square" lIns="91425" tIns="91425" rIns="91425" bIns="91425" anchor="t"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3884612" y="0"/>
            <a:ext cx="2971799" cy="458788"/>
          </a:xfrm>
          <a:prstGeom prst="rect">
            <a:avLst/>
          </a:prstGeom>
          <a:noFill/>
          <a:ln>
            <a:noFill/>
          </a:ln>
        </p:spPr>
        <p:txBody>
          <a:bodyPr wrap="square" lIns="91425" tIns="91425" rIns="91425" bIns="91425" anchor="t" anchorCtr="0"/>
          <a:lstStyle>
            <a:lvl1pPr marL="0" marR="0" lvl="0" indent="0" algn="r"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685800" y="4400550"/>
            <a:ext cx="5486399" cy="3600450"/>
          </a:xfrm>
          <a:prstGeom prst="rect">
            <a:avLst/>
          </a:prstGeom>
          <a:noFill/>
          <a:ln>
            <a:noFill/>
          </a:ln>
        </p:spPr>
        <p:txBody>
          <a:bodyPr wrap="square" lIns="91425" tIns="91425" rIns="91425" bIns="91425" anchor="t" anchorCtr="0"/>
          <a:lstStyle>
            <a:lvl1pPr marL="0" marR="0" lvl="0" indent="0" algn="l" rtl="0">
              <a:spcBef>
                <a:spcPts val="0"/>
              </a:spcBef>
              <a:buChar char="●"/>
              <a:defRPr sz="1200" b="0" i="0" u="none" strike="noStrike" cap="none">
                <a:solidFill>
                  <a:schemeClr val="dk1"/>
                </a:solidFill>
                <a:latin typeface="Calibri"/>
                <a:ea typeface="Calibri"/>
                <a:cs typeface="Calibri"/>
                <a:sym typeface="Calibri"/>
              </a:defRPr>
            </a:lvl1pPr>
            <a:lvl2pPr marL="457200" marR="0" lvl="1" indent="0" algn="l" rtl="0">
              <a:spcBef>
                <a:spcPts val="0"/>
              </a:spcBef>
              <a:buChar char="○"/>
              <a:defRPr sz="1200" b="0" i="0" u="none" strike="noStrike" cap="none">
                <a:solidFill>
                  <a:schemeClr val="dk1"/>
                </a:solidFill>
                <a:latin typeface="Calibri"/>
                <a:ea typeface="Calibri"/>
                <a:cs typeface="Calibri"/>
                <a:sym typeface="Calibri"/>
              </a:defRPr>
            </a:lvl2pPr>
            <a:lvl3pPr marL="914400" marR="0" lvl="2" indent="0" algn="l" rtl="0">
              <a:spcBef>
                <a:spcPts val="0"/>
              </a:spcBef>
              <a:buChar char="■"/>
              <a:defRPr sz="1200" b="0" i="0" u="none" strike="noStrike" cap="none">
                <a:solidFill>
                  <a:schemeClr val="dk1"/>
                </a:solidFill>
                <a:latin typeface="Calibri"/>
                <a:ea typeface="Calibri"/>
                <a:cs typeface="Calibri"/>
                <a:sym typeface="Calibri"/>
              </a:defRPr>
            </a:lvl3pPr>
            <a:lvl4pPr marL="1371600" marR="0" lvl="3" indent="0" algn="l" rtl="0">
              <a:spcBef>
                <a:spcPts val="0"/>
              </a:spcBef>
              <a:buChar char="●"/>
              <a:defRPr sz="1200" b="0" i="0" u="none" strike="noStrike" cap="none">
                <a:solidFill>
                  <a:schemeClr val="dk1"/>
                </a:solidFill>
                <a:latin typeface="Calibri"/>
                <a:ea typeface="Calibri"/>
                <a:cs typeface="Calibri"/>
                <a:sym typeface="Calibri"/>
              </a:defRPr>
            </a:lvl4pPr>
            <a:lvl5pPr marL="1828800" marR="0" lvl="4" indent="0" algn="l" rtl="0">
              <a:spcBef>
                <a:spcPts val="0"/>
              </a:spcBef>
              <a:buChar char="○"/>
              <a:defRPr sz="1200" b="0" i="0" u="none" strike="noStrike" cap="none">
                <a:solidFill>
                  <a:schemeClr val="dk1"/>
                </a:solidFill>
                <a:latin typeface="Calibri"/>
                <a:ea typeface="Calibri"/>
                <a:cs typeface="Calibri"/>
                <a:sym typeface="Calibri"/>
              </a:defRPr>
            </a:lvl5pPr>
            <a:lvl6pPr marL="2286000" marR="0" lvl="5" indent="0" algn="l" rtl="0">
              <a:spcBef>
                <a:spcPts val="0"/>
              </a:spcBef>
              <a:buChar char="■"/>
              <a:defRPr sz="1200" b="0" i="0" u="none" strike="noStrike" cap="none">
                <a:solidFill>
                  <a:schemeClr val="dk1"/>
                </a:solidFill>
                <a:latin typeface="Calibri"/>
                <a:ea typeface="Calibri"/>
                <a:cs typeface="Calibri"/>
                <a:sym typeface="Calibri"/>
              </a:defRPr>
            </a:lvl6pPr>
            <a:lvl7pPr marL="2743200" marR="0" lvl="6" indent="0" algn="l" rtl="0">
              <a:spcBef>
                <a:spcPts val="0"/>
              </a:spcBef>
              <a:buChar char="●"/>
              <a:defRPr sz="1200" b="0" i="0" u="none" strike="noStrike" cap="none">
                <a:solidFill>
                  <a:schemeClr val="dk1"/>
                </a:solidFill>
                <a:latin typeface="Calibri"/>
                <a:ea typeface="Calibri"/>
                <a:cs typeface="Calibri"/>
                <a:sym typeface="Calibri"/>
              </a:defRPr>
            </a:lvl7pPr>
            <a:lvl8pPr marL="3200400" marR="0" lvl="7" indent="0" algn="l" rtl="0">
              <a:spcBef>
                <a:spcPts val="0"/>
              </a:spcBef>
              <a:buChar char="○"/>
              <a:defRPr sz="1200" b="0" i="0" u="none" strike="noStrike" cap="none">
                <a:solidFill>
                  <a:schemeClr val="dk1"/>
                </a:solidFill>
                <a:latin typeface="Calibri"/>
                <a:ea typeface="Calibri"/>
                <a:cs typeface="Calibri"/>
                <a:sym typeface="Calibri"/>
              </a:defRPr>
            </a:lvl8pPr>
            <a:lvl9pPr marL="3657600" marR="0" lvl="8" indent="0" algn="l" rtl="0">
              <a:spcBef>
                <a:spcPts val="0"/>
              </a:spcBef>
              <a:buChar char="■"/>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799" cy="458786"/>
          </a:xfrm>
          <a:prstGeom prst="rect">
            <a:avLst/>
          </a:prstGeom>
          <a:noFill/>
          <a:ln>
            <a:noFill/>
          </a:ln>
        </p:spPr>
        <p:txBody>
          <a:bodyPr wrap="square" lIns="91425" tIns="91425" rIns="91425" bIns="91425" anchor="b"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3884612" y="8685213"/>
            <a:ext cx="2971799" cy="458786"/>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IE" sz="1200" b="0" i="0" u="none" strike="noStrike" cap="none">
                <a:solidFill>
                  <a:schemeClr val="dk1"/>
                </a:solidFill>
                <a:latin typeface="Calibri"/>
                <a:ea typeface="Calibri"/>
                <a:cs typeface="Calibri"/>
                <a:sym typeface="Calibri"/>
              </a:rPr>
              <a:t>‹#›</a:t>
            </a:fld>
            <a:endParaRPr lang="en-IE"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Shape 235"/>
          <p:cNvSpPr txBox="1">
            <a:spLocks noGrp="1"/>
          </p:cNvSpPr>
          <p:nvPr>
            <p:ph type="body" idx="1"/>
          </p:nvPr>
        </p:nvSpPr>
        <p:spPr>
          <a:xfrm>
            <a:off x="685800" y="4400550"/>
            <a:ext cx="5486399" cy="3600450"/>
          </a:xfrm>
          <a:prstGeom prst="rect">
            <a:avLst/>
          </a:prstGeom>
        </p:spPr>
        <p:txBody>
          <a:bodyPr wrap="square" lIns="91425" tIns="91425" rIns="91425" bIns="91425" anchor="t" anchorCtr="0">
            <a:noAutofit/>
          </a:bodyPr>
          <a:lstStyle/>
          <a:p>
            <a:pPr lvl="0">
              <a:spcBef>
                <a:spcPts val="0"/>
              </a:spcBef>
              <a:buNone/>
            </a:pPr>
            <a:endParaRPr/>
          </a:p>
        </p:txBody>
      </p:sp>
      <p:sp>
        <p:nvSpPr>
          <p:cNvPr id="236" name="Shape 236"/>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Shape 308"/>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309" name="Shape 30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Shape 240"/>
          <p:cNvSpPr txBox="1">
            <a:spLocks noGrp="1"/>
          </p:cNvSpPr>
          <p:nvPr>
            <p:ph type="body" idx="1"/>
          </p:nvPr>
        </p:nvSpPr>
        <p:spPr>
          <a:xfrm>
            <a:off x="685800" y="4400550"/>
            <a:ext cx="5486399" cy="3600450"/>
          </a:xfrm>
          <a:prstGeom prst="rect">
            <a:avLst/>
          </a:prstGeom>
        </p:spPr>
        <p:txBody>
          <a:bodyPr wrap="square" lIns="91425" tIns="91425" rIns="91425" bIns="91425" anchor="t" anchorCtr="0">
            <a:noAutofit/>
          </a:bodyPr>
          <a:lstStyle/>
          <a:p>
            <a:pPr lvl="0">
              <a:spcBef>
                <a:spcPts val="0"/>
              </a:spcBef>
              <a:buNone/>
            </a:pPr>
            <a:endParaRPr/>
          </a:p>
        </p:txBody>
      </p:sp>
      <p:sp>
        <p:nvSpPr>
          <p:cNvPr id="241" name="Shape 24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Shape 249"/>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250" name="Shape 25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Shape 257"/>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258" name="Shape 25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Shape 266"/>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267" name="Shape 26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Shape 27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76" name="Shape 276"/>
          <p:cNvSpPr txBox="1">
            <a:spLocks noGrp="1"/>
          </p:cNvSpPr>
          <p:nvPr>
            <p:ph type="body" idx="1"/>
          </p:nvPr>
        </p:nvSpPr>
        <p:spPr>
          <a:xfrm>
            <a:off x="685800" y="4400550"/>
            <a:ext cx="5486399"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277" name="Shape 277"/>
          <p:cNvSpPr txBox="1">
            <a:spLocks noGrp="1"/>
          </p:cNvSpPr>
          <p:nvPr>
            <p:ph type="sldNum" idx="12"/>
          </p:nvPr>
        </p:nvSpPr>
        <p:spPr>
          <a:xfrm>
            <a:off x="3884612" y="8685213"/>
            <a:ext cx="2971799" cy="458786"/>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IE" sz="1200">
                <a:solidFill>
                  <a:srgbClr val="000000"/>
                </a:solidFill>
                <a:latin typeface="Calibri"/>
                <a:ea typeface="Calibri"/>
                <a:cs typeface="Calibri"/>
                <a:sym typeface="Calibri"/>
              </a:rPr>
              <a:t>6</a:t>
            </a:fld>
            <a:endParaRPr lang="en-IE" sz="1200">
              <a:solidFill>
                <a:srgbClr val="000000"/>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Shape 284"/>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285" name="Shape 28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Shape 292"/>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293" name="Shape 29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Shape 300"/>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301" name="Shape 30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5"/>
        <p:cNvGrpSpPr/>
        <p:nvPr/>
      </p:nvGrpSpPr>
      <p:grpSpPr>
        <a:xfrm>
          <a:off x="0" y="0"/>
          <a:ext cx="0" cy="0"/>
          <a:chOff x="0" y="0"/>
          <a:chExt cx="0" cy="0"/>
        </a:xfrm>
      </p:grpSpPr>
      <p:sp>
        <p:nvSpPr>
          <p:cNvPr id="16" name="Shape 16"/>
          <p:cNvSpPr txBox="1">
            <a:spLocks noGrp="1"/>
          </p:cNvSpPr>
          <p:nvPr>
            <p:ph type="ctrTitle"/>
          </p:nvPr>
        </p:nvSpPr>
        <p:spPr>
          <a:xfrm>
            <a:off x="1524000" y="1122362"/>
            <a:ext cx="9144000" cy="2387600"/>
          </a:xfrm>
          <a:prstGeom prst="rect">
            <a:avLst/>
          </a:prstGeom>
          <a:noFill/>
          <a:ln>
            <a:noFill/>
          </a:ln>
        </p:spPr>
        <p:txBody>
          <a:bodyPr wrap="square" lIns="91425" tIns="91425" rIns="91425" bIns="91425" anchor="b" anchorCtr="0"/>
          <a:lstStyle>
            <a:lvl1pPr marL="0" marR="0" lvl="0" indent="0" algn="ctr" rtl="0">
              <a:lnSpc>
                <a:spcPct val="90000"/>
              </a:lnSpc>
              <a:spcBef>
                <a:spcPts val="0"/>
              </a:spcBef>
              <a:buClr>
                <a:schemeClr val="dk1"/>
              </a:buClr>
              <a:buFont typeface="Calibri"/>
              <a:buNone/>
              <a:defRPr sz="60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7" name="Shape 17"/>
          <p:cNvSpPr txBox="1">
            <a:spLocks noGrp="1"/>
          </p:cNvSpPr>
          <p:nvPr>
            <p:ph type="subTitle" idx="1"/>
          </p:nvPr>
        </p:nvSpPr>
        <p:spPr>
          <a:xfrm>
            <a:off x="1524000" y="3602037"/>
            <a:ext cx="9144000" cy="1655761"/>
          </a:xfrm>
          <a:prstGeom prst="rect">
            <a:avLst/>
          </a:prstGeom>
          <a:noFill/>
          <a:ln>
            <a:noFill/>
          </a:ln>
        </p:spPr>
        <p:txBody>
          <a:bodyPr wrap="square" lIns="91425" tIns="91425" rIns="91425" bIns="91425" anchor="t" anchorCtr="0"/>
          <a:lstStyle>
            <a:lvl1pPr marL="0" marR="0" lvl="0" indent="0" algn="ctr" rtl="0">
              <a:lnSpc>
                <a:spcPct val="90000"/>
              </a:lnSpc>
              <a:spcBef>
                <a:spcPts val="1000"/>
              </a:spcBef>
              <a:buClr>
                <a:schemeClr val="dk1"/>
              </a:buClr>
              <a:buFont typeface="Arial"/>
              <a:buNone/>
              <a:defRPr sz="2400" b="0" i="0" u="none" strike="noStrike" cap="none">
                <a:solidFill>
                  <a:schemeClr val="dk1"/>
                </a:solidFill>
                <a:latin typeface="Calibri"/>
                <a:ea typeface="Calibri"/>
                <a:cs typeface="Calibri"/>
                <a:sym typeface="Calibri"/>
              </a:defRPr>
            </a:lvl1pPr>
            <a:lvl2pPr marL="457200" marR="0" lvl="1" indent="0" algn="ctr"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2pPr>
            <a:lvl3pPr marL="914400" marR="0" lvl="2" indent="0" algn="ctr" rtl="0">
              <a:lnSpc>
                <a:spcPct val="90000"/>
              </a:lnSpc>
              <a:spcBef>
                <a:spcPts val="500"/>
              </a:spcBef>
              <a:buClr>
                <a:schemeClr val="dk1"/>
              </a:buClr>
              <a:buFont typeface="Arial"/>
              <a:buNone/>
              <a:defRPr sz="1800" b="0" i="0" u="none" strike="noStrike" cap="none">
                <a:solidFill>
                  <a:schemeClr val="dk1"/>
                </a:solidFill>
                <a:latin typeface="Calibri"/>
                <a:ea typeface="Calibri"/>
                <a:cs typeface="Calibri"/>
                <a:sym typeface="Calibri"/>
              </a:defRPr>
            </a:lvl3pPr>
            <a:lvl4pPr marL="1371600" marR="0" lvl="3"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4pPr>
            <a:lvl5pPr marL="1828800" marR="0" lvl="4"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5pPr>
            <a:lvl6pPr marL="2286000" marR="0" lvl="5"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6pPr>
            <a:lvl7pPr marL="2743200" marR="0" lvl="6"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7pPr>
            <a:lvl8pPr marL="3200400" marR="0" lvl="7"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8pPr>
            <a:lvl9pPr marL="3657600" marR="0" lvl="8"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8" name="Shape 18"/>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9" name="Shape 19"/>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0" name="Shape 20"/>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b="0" i="0" u="none" strike="noStrike" cap="none">
                <a:solidFill>
                  <a:srgbClr val="888888"/>
                </a:solidFill>
                <a:latin typeface="Calibri"/>
                <a:ea typeface="Calibri"/>
                <a:cs typeface="Calibri"/>
                <a:sym typeface="Calibri"/>
              </a:rPr>
              <a:t>‹#›</a:t>
            </a:fld>
            <a:endParaRPr lang="en-IE"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838200" y="365125"/>
            <a:ext cx="10515599" cy="1325562"/>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74" name="Shape 74"/>
          <p:cNvSpPr txBox="1">
            <a:spLocks noGrp="1"/>
          </p:cNvSpPr>
          <p:nvPr>
            <p:ph type="body" idx="1"/>
          </p:nvPr>
        </p:nvSpPr>
        <p:spPr>
          <a:xfrm rot="5400000">
            <a:off x="3920331" y="-1256505"/>
            <a:ext cx="4351338" cy="10515599"/>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5" name="Shape 75"/>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6" name="Shape 76"/>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7" name="Shape 77"/>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78"/>
        <p:cNvGrpSpPr/>
        <p:nvPr/>
      </p:nvGrpSpPr>
      <p:grpSpPr>
        <a:xfrm>
          <a:off x="0" y="0"/>
          <a:ext cx="0" cy="0"/>
          <a:chOff x="0" y="0"/>
          <a:chExt cx="0" cy="0"/>
        </a:xfrm>
      </p:grpSpPr>
      <p:sp>
        <p:nvSpPr>
          <p:cNvPr id="79" name="Shape 79"/>
          <p:cNvSpPr txBox="1">
            <a:spLocks noGrp="1"/>
          </p:cNvSpPr>
          <p:nvPr>
            <p:ph type="title"/>
          </p:nvPr>
        </p:nvSpPr>
        <p:spPr>
          <a:xfrm rot="5400000">
            <a:off x="7133431" y="1956594"/>
            <a:ext cx="5811838" cy="2628899"/>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80" name="Shape 80"/>
          <p:cNvSpPr txBox="1">
            <a:spLocks noGrp="1"/>
          </p:cNvSpPr>
          <p:nvPr>
            <p:ph type="body" idx="1"/>
          </p:nvPr>
        </p:nvSpPr>
        <p:spPr>
          <a:xfrm rot="5400000">
            <a:off x="1799431" y="-596105"/>
            <a:ext cx="5811838" cy="7734299"/>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1" name="Shape 81"/>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2" name="Shape 82"/>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3" name="Shape 83"/>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90"/>
        <p:cNvGrpSpPr/>
        <p:nvPr/>
      </p:nvGrpSpPr>
      <p:grpSpPr>
        <a:xfrm>
          <a:off x="0" y="0"/>
          <a:ext cx="0" cy="0"/>
          <a:chOff x="0" y="0"/>
          <a:chExt cx="0" cy="0"/>
        </a:xfrm>
      </p:grpSpPr>
      <p:sp>
        <p:nvSpPr>
          <p:cNvPr id="91" name="Shape 91"/>
          <p:cNvSpPr txBox="1">
            <a:spLocks noGrp="1"/>
          </p:cNvSpPr>
          <p:nvPr>
            <p:ph type="title"/>
          </p:nvPr>
        </p:nvSpPr>
        <p:spPr>
          <a:xfrm>
            <a:off x="838200" y="365125"/>
            <a:ext cx="10515599" cy="1325562"/>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92" name="Shape 92"/>
          <p:cNvSpPr txBox="1">
            <a:spLocks noGrp="1"/>
          </p:cNvSpPr>
          <p:nvPr>
            <p:ph type="body" idx="1"/>
          </p:nvPr>
        </p:nvSpPr>
        <p:spPr>
          <a:xfrm>
            <a:off x="838200" y="1825625"/>
            <a:ext cx="10515599" cy="435133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93" name="Shape 93"/>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94" name="Shape 94"/>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95" name="Shape 95"/>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b="0" i="0" u="none" strike="noStrike" cap="none">
                <a:solidFill>
                  <a:srgbClr val="888888"/>
                </a:solidFill>
                <a:latin typeface="Calibri"/>
                <a:ea typeface="Calibri"/>
                <a:cs typeface="Calibri"/>
                <a:sym typeface="Calibri"/>
              </a:rPr>
              <a:t>‹#›</a:t>
            </a:fld>
            <a:endParaRPr lang="en-IE"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96"/>
        <p:cNvGrpSpPr/>
        <p:nvPr/>
      </p:nvGrpSpPr>
      <p:grpSpPr>
        <a:xfrm>
          <a:off x="0" y="0"/>
          <a:ext cx="0" cy="0"/>
          <a:chOff x="0" y="0"/>
          <a:chExt cx="0" cy="0"/>
        </a:xfrm>
      </p:grpSpPr>
      <p:sp>
        <p:nvSpPr>
          <p:cNvPr id="97" name="Shape 97"/>
          <p:cNvSpPr txBox="1">
            <a:spLocks noGrp="1"/>
          </p:cNvSpPr>
          <p:nvPr>
            <p:ph type="ctrTitle"/>
          </p:nvPr>
        </p:nvSpPr>
        <p:spPr>
          <a:xfrm>
            <a:off x="1524000" y="1122362"/>
            <a:ext cx="9144000" cy="2387600"/>
          </a:xfrm>
          <a:prstGeom prst="rect">
            <a:avLst/>
          </a:prstGeom>
          <a:noFill/>
          <a:ln>
            <a:noFill/>
          </a:ln>
        </p:spPr>
        <p:txBody>
          <a:bodyPr wrap="square" lIns="91425" tIns="91425" rIns="91425" bIns="91425" anchor="b" anchorCtr="0"/>
          <a:lstStyle>
            <a:lvl1pPr marL="0" marR="0" lvl="0" indent="0" algn="ctr" rtl="0">
              <a:lnSpc>
                <a:spcPct val="90000"/>
              </a:lnSpc>
              <a:spcBef>
                <a:spcPts val="0"/>
              </a:spcBef>
              <a:buClr>
                <a:schemeClr val="dk1"/>
              </a:buClr>
              <a:buFont typeface="Calibri"/>
              <a:buNone/>
              <a:defRPr sz="60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98" name="Shape 98"/>
          <p:cNvSpPr txBox="1">
            <a:spLocks noGrp="1"/>
          </p:cNvSpPr>
          <p:nvPr>
            <p:ph type="subTitle" idx="1"/>
          </p:nvPr>
        </p:nvSpPr>
        <p:spPr>
          <a:xfrm>
            <a:off x="1524000" y="3602037"/>
            <a:ext cx="9144000" cy="1655761"/>
          </a:xfrm>
          <a:prstGeom prst="rect">
            <a:avLst/>
          </a:prstGeom>
          <a:noFill/>
          <a:ln>
            <a:noFill/>
          </a:ln>
        </p:spPr>
        <p:txBody>
          <a:bodyPr wrap="square" lIns="91425" tIns="91425" rIns="91425" bIns="91425" anchor="t" anchorCtr="0"/>
          <a:lstStyle>
            <a:lvl1pPr marL="0" marR="0" lvl="0" indent="0" algn="ctr" rtl="0">
              <a:lnSpc>
                <a:spcPct val="90000"/>
              </a:lnSpc>
              <a:spcBef>
                <a:spcPts val="1000"/>
              </a:spcBef>
              <a:buClr>
                <a:schemeClr val="dk1"/>
              </a:buClr>
              <a:buFont typeface="Arial"/>
              <a:buNone/>
              <a:defRPr sz="2400" b="0" i="0" u="none" strike="noStrike" cap="none">
                <a:solidFill>
                  <a:schemeClr val="dk1"/>
                </a:solidFill>
                <a:latin typeface="Calibri"/>
                <a:ea typeface="Calibri"/>
                <a:cs typeface="Calibri"/>
                <a:sym typeface="Calibri"/>
              </a:defRPr>
            </a:lvl1pPr>
            <a:lvl2pPr marL="457200" marR="0" lvl="1" indent="0" algn="ctr"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2pPr>
            <a:lvl3pPr marL="914400" marR="0" lvl="2" indent="0" algn="ctr" rtl="0">
              <a:lnSpc>
                <a:spcPct val="90000"/>
              </a:lnSpc>
              <a:spcBef>
                <a:spcPts val="500"/>
              </a:spcBef>
              <a:buClr>
                <a:schemeClr val="dk1"/>
              </a:buClr>
              <a:buFont typeface="Arial"/>
              <a:buNone/>
              <a:defRPr sz="1800" b="0" i="0" u="none" strike="noStrike" cap="none">
                <a:solidFill>
                  <a:schemeClr val="dk1"/>
                </a:solidFill>
                <a:latin typeface="Calibri"/>
                <a:ea typeface="Calibri"/>
                <a:cs typeface="Calibri"/>
                <a:sym typeface="Calibri"/>
              </a:defRPr>
            </a:lvl3pPr>
            <a:lvl4pPr marL="1371600" marR="0" lvl="3"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4pPr>
            <a:lvl5pPr marL="1828800" marR="0" lvl="4"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5pPr>
            <a:lvl6pPr marL="2286000" marR="0" lvl="5"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6pPr>
            <a:lvl7pPr marL="2743200" marR="0" lvl="6"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7pPr>
            <a:lvl8pPr marL="3200400" marR="0" lvl="7"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8pPr>
            <a:lvl9pPr marL="3657600" marR="0" lvl="8"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99" name="Shape 99"/>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00" name="Shape 100"/>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01" name="Shape 101"/>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102"/>
        <p:cNvGrpSpPr/>
        <p:nvPr/>
      </p:nvGrpSpPr>
      <p:grpSpPr>
        <a:xfrm>
          <a:off x="0" y="0"/>
          <a:ext cx="0" cy="0"/>
          <a:chOff x="0" y="0"/>
          <a:chExt cx="0" cy="0"/>
        </a:xfrm>
      </p:grpSpPr>
      <p:sp>
        <p:nvSpPr>
          <p:cNvPr id="103" name="Shape 103"/>
          <p:cNvSpPr txBox="1">
            <a:spLocks noGrp="1"/>
          </p:cNvSpPr>
          <p:nvPr>
            <p:ph type="title"/>
          </p:nvPr>
        </p:nvSpPr>
        <p:spPr>
          <a:xfrm>
            <a:off x="831850" y="1709738"/>
            <a:ext cx="10515599" cy="2852737"/>
          </a:xfrm>
          <a:prstGeom prst="rect">
            <a:avLst/>
          </a:prstGeom>
          <a:noFill/>
          <a:ln>
            <a:noFill/>
          </a:ln>
        </p:spPr>
        <p:txBody>
          <a:bodyPr wrap="square" lIns="91425" tIns="91425" rIns="91425" bIns="91425" anchor="b" anchorCtr="0"/>
          <a:lstStyle>
            <a:lvl1pPr marL="0" marR="0" lvl="0" indent="0" algn="l" rtl="0">
              <a:lnSpc>
                <a:spcPct val="90000"/>
              </a:lnSpc>
              <a:spcBef>
                <a:spcPts val="0"/>
              </a:spcBef>
              <a:buClr>
                <a:schemeClr val="dk1"/>
              </a:buClr>
              <a:buFont typeface="Calibri"/>
              <a:buNone/>
              <a:defRPr sz="60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04" name="Shape 104"/>
          <p:cNvSpPr txBox="1">
            <a:spLocks noGrp="1"/>
          </p:cNvSpPr>
          <p:nvPr>
            <p:ph type="body" idx="1"/>
          </p:nvPr>
        </p:nvSpPr>
        <p:spPr>
          <a:xfrm>
            <a:off x="831850" y="4589462"/>
            <a:ext cx="10515599" cy="1500187"/>
          </a:xfrm>
          <a:prstGeom prst="rect">
            <a:avLst/>
          </a:prstGeom>
          <a:noFill/>
          <a:ln>
            <a:noFill/>
          </a:ln>
        </p:spPr>
        <p:txBody>
          <a:bodyPr wrap="square" lIns="91425" tIns="91425" rIns="91425" bIns="91425" anchor="t" anchorCtr="0"/>
          <a:lstStyle>
            <a:lvl1pPr marL="0" marR="0" lvl="0" indent="0" algn="l" rtl="0">
              <a:lnSpc>
                <a:spcPct val="90000"/>
              </a:lnSpc>
              <a:spcBef>
                <a:spcPts val="1000"/>
              </a:spcBef>
              <a:buClr>
                <a:srgbClr val="888888"/>
              </a:buClr>
              <a:buFont typeface="Arial"/>
              <a:buNone/>
              <a:defRPr sz="2400" b="0" i="0" u="none" strike="noStrike" cap="none">
                <a:solidFill>
                  <a:srgbClr val="888888"/>
                </a:solidFill>
                <a:latin typeface="Calibri"/>
                <a:ea typeface="Calibri"/>
                <a:cs typeface="Calibri"/>
                <a:sym typeface="Calibri"/>
              </a:defRPr>
            </a:lvl1pPr>
            <a:lvl2pPr marL="457200" marR="0" lvl="1" indent="0" algn="l" rtl="0">
              <a:lnSpc>
                <a:spcPct val="90000"/>
              </a:lnSpc>
              <a:spcBef>
                <a:spcPts val="500"/>
              </a:spcBef>
              <a:buClr>
                <a:srgbClr val="888888"/>
              </a:buClr>
              <a:buFont typeface="Arial"/>
              <a:buNone/>
              <a:defRPr sz="2000" b="0" i="0" u="none" strike="noStrike" cap="none">
                <a:solidFill>
                  <a:srgbClr val="888888"/>
                </a:solidFill>
                <a:latin typeface="Calibri"/>
                <a:ea typeface="Calibri"/>
                <a:cs typeface="Calibri"/>
                <a:sym typeface="Calibri"/>
              </a:defRPr>
            </a:lvl2pPr>
            <a:lvl3pPr marL="914400" marR="0" lvl="2" indent="0" algn="l" rtl="0">
              <a:lnSpc>
                <a:spcPct val="90000"/>
              </a:lnSpc>
              <a:spcBef>
                <a:spcPts val="500"/>
              </a:spcBef>
              <a:buClr>
                <a:srgbClr val="888888"/>
              </a:buClr>
              <a:buFont typeface="Arial"/>
              <a:buNone/>
              <a:defRPr sz="1800" b="0" i="0" u="none" strike="noStrike" cap="none">
                <a:solidFill>
                  <a:srgbClr val="888888"/>
                </a:solidFill>
                <a:latin typeface="Calibri"/>
                <a:ea typeface="Calibri"/>
                <a:cs typeface="Calibri"/>
                <a:sym typeface="Calibri"/>
              </a:defRPr>
            </a:lvl3pPr>
            <a:lvl4pPr marL="1371600" marR="0" lvl="3"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4pPr>
            <a:lvl5pPr marL="1828800" marR="0" lvl="4"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5pPr>
            <a:lvl6pPr marL="2286000" marR="0" lvl="5"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6pPr>
            <a:lvl7pPr marL="2743200" marR="0" lvl="6"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7pPr>
            <a:lvl8pPr marL="3200400" marR="0" lvl="7"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8pPr>
            <a:lvl9pPr marL="3657600" marR="0" lvl="8"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105" name="Shape 105"/>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06" name="Shape 106"/>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07" name="Shape 107"/>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108"/>
        <p:cNvGrpSpPr/>
        <p:nvPr/>
      </p:nvGrpSpPr>
      <p:grpSpPr>
        <a:xfrm>
          <a:off x="0" y="0"/>
          <a:ext cx="0" cy="0"/>
          <a:chOff x="0" y="0"/>
          <a:chExt cx="0" cy="0"/>
        </a:xfrm>
      </p:grpSpPr>
      <p:sp>
        <p:nvSpPr>
          <p:cNvPr id="109" name="Shape 109"/>
          <p:cNvSpPr txBox="1">
            <a:spLocks noGrp="1"/>
          </p:cNvSpPr>
          <p:nvPr>
            <p:ph type="title"/>
          </p:nvPr>
        </p:nvSpPr>
        <p:spPr>
          <a:xfrm>
            <a:off x="838200" y="365125"/>
            <a:ext cx="10515599" cy="1325562"/>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0" name="Shape 110"/>
          <p:cNvSpPr txBox="1">
            <a:spLocks noGrp="1"/>
          </p:cNvSpPr>
          <p:nvPr>
            <p:ph type="body" idx="1"/>
          </p:nvPr>
        </p:nvSpPr>
        <p:spPr>
          <a:xfrm>
            <a:off x="838200" y="1825625"/>
            <a:ext cx="5181600" cy="435133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11" name="Shape 111"/>
          <p:cNvSpPr txBox="1">
            <a:spLocks noGrp="1"/>
          </p:cNvSpPr>
          <p:nvPr>
            <p:ph type="body" idx="2"/>
          </p:nvPr>
        </p:nvSpPr>
        <p:spPr>
          <a:xfrm>
            <a:off x="6172200" y="1825625"/>
            <a:ext cx="5181600" cy="435133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12" name="Shape 112"/>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13" name="Shape 113"/>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14" name="Shape 114"/>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115"/>
        <p:cNvGrpSpPr/>
        <p:nvPr/>
      </p:nvGrpSpPr>
      <p:grpSpPr>
        <a:xfrm>
          <a:off x="0" y="0"/>
          <a:ext cx="0" cy="0"/>
          <a:chOff x="0" y="0"/>
          <a:chExt cx="0" cy="0"/>
        </a:xfrm>
      </p:grpSpPr>
      <p:sp>
        <p:nvSpPr>
          <p:cNvPr id="116" name="Shape 116"/>
          <p:cNvSpPr txBox="1">
            <a:spLocks noGrp="1"/>
          </p:cNvSpPr>
          <p:nvPr>
            <p:ph type="title"/>
          </p:nvPr>
        </p:nvSpPr>
        <p:spPr>
          <a:xfrm>
            <a:off x="839787" y="365125"/>
            <a:ext cx="10515599" cy="1325562"/>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7" name="Shape 117"/>
          <p:cNvSpPr txBox="1">
            <a:spLocks noGrp="1"/>
          </p:cNvSpPr>
          <p:nvPr>
            <p:ph type="body" idx="1"/>
          </p:nvPr>
        </p:nvSpPr>
        <p:spPr>
          <a:xfrm>
            <a:off x="839787" y="1681163"/>
            <a:ext cx="5157787" cy="823912"/>
          </a:xfrm>
          <a:prstGeom prst="rect">
            <a:avLst/>
          </a:prstGeom>
          <a:noFill/>
          <a:ln>
            <a:noFill/>
          </a:ln>
        </p:spPr>
        <p:txBody>
          <a:bodyPr wrap="square" lIns="91425" tIns="91425" rIns="91425" bIns="91425" anchor="b" anchorCtr="0"/>
          <a:lstStyle>
            <a:lvl1pPr marL="0" marR="0" lvl="0" indent="0" algn="l" rtl="0">
              <a:lnSpc>
                <a:spcPct val="90000"/>
              </a:lnSpc>
              <a:spcBef>
                <a:spcPts val="1000"/>
              </a:spcBef>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18" name="Shape 118"/>
          <p:cNvSpPr txBox="1">
            <a:spLocks noGrp="1"/>
          </p:cNvSpPr>
          <p:nvPr>
            <p:ph type="body" idx="2"/>
          </p:nvPr>
        </p:nvSpPr>
        <p:spPr>
          <a:xfrm>
            <a:off x="839787" y="2505075"/>
            <a:ext cx="5157787" cy="368458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19" name="Shape 119"/>
          <p:cNvSpPr txBox="1">
            <a:spLocks noGrp="1"/>
          </p:cNvSpPr>
          <p:nvPr>
            <p:ph type="body" idx="3"/>
          </p:nvPr>
        </p:nvSpPr>
        <p:spPr>
          <a:xfrm>
            <a:off x="6172200" y="1681163"/>
            <a:ext cx="5183187" cy="823912"/>
          </a:xfrm>
          <a:prstGeom prst="rect">
            <a:avLst/>
          </a:prstGeom>
          <a:noFill/>
          <a:ln>
            <a:noFill/>
          </a:ln>
        </p:spPr>
        <p:txBody>
          <a:bodyPr wrap="square" lIns="91425" tIns="91425" rIns="91425" bIns="91425" anchor="b" anchorCtr="0"/>
          <a:lstStyle>
            <a:lvl1pPr marL="0" marR="0" lvl="0" indent="0" algn="l" rtl="0">
              <a:lnSpc>
                <a:spcPct val="90000"/>
              </a:lnSpc>
              <a:spcBef>
                <a:spcPts val="1000"/>
              </a:spcBef>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20" name="Shape 120"/>
          <p:cNvSpPr txBox="1">
            <a:spLocks noGrp="1"/>
          </p:cNvSpPr>
          <p:nvPr>
            <p:ph type="body" idx="4"/>
          </p:nvPr>
        </p:nvSpPr>
        <p:spPr>
          <a:xfrm>
            <a:off x="6172200" y="2505075"/>
            <a:ext cx="5183187" cy="368458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1" name="Shape 121"/>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22" name="Shape 122"/>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23" name="Shape 123"/>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124"/>
        <p:cNvGrpSpPr/>
        <p:nvPr/>
      </p:nvGrpSpPr>
      <p:grpSpPr>
        <a:xfrm>
          <a:off x="0" y="0"/>
          <a:ext cx="0" cy="0"/>
          <a:chOff x="0" y="0"/>
          <a:chExt cx="0" cy="0"/>
        </a:xfrm>
      </p:grpSpPr>
      <p:sp>
        <p:nvSpPr>
          <p:cNvPr id="125" name="Shape 125"/>
          <p:cNvSpPr txBox="1">
            <a:spLocks noGrp="1"/>
          </p:cNvSpPr>
          <p:nvPr>
            <p:ph type="title"/>
          </p:nvPr>
        </p:nvSpPr>
        <p:spPr>
          <a:xfrm>
            <a:off x="838200" y="365125"/>
            <a:ext cx="10515599" cy="1325562"/>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26" name="Shape 126"/>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27" name="Shape 127"/>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28" name="Shape 128"/>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129"/>
        <p:cNvGrpSpPr/>
        <p:nvPr/>
      </p:nvGrpSpPr>
      <p:grpSpPr>
        <a:xfrm>
          <a:off x="0" y="0"/>
          <a:ext cx="0" cy="0"/>
          <a:chOff x="0" y="0"/>
          <a:chExt cx="0" cy="0"/>
        </a:xfrm>
      </p:grpSpPr>
      <p:sp>
        <p:nvSpPr>
          <p:cNvPr id="130" name="Shape 130"/>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31" name="Shape 131"/>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32" name="Shape 132"/>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133"/>
        <p:cNvGrpSpPr/>
        <p:nvPr/>
      </p:nvGrpSpPr>
      <p:grpSpPr>
        <a:xfrm>
          <a:off x="0" y="0"/>
          <a:ext cx="0" cy="0"/>
          <a:chOff x="0" y="0"/>
          <a:chExt cx="0" cy="0"/>
        </a:xfrm>
      </p:grpSpPr>
      <p:sp>
        <p:nvSpPr>
          <p:cNvPr id="134" name="Shape 134"/>
          <p:cNvSpPr txBox="1">
            <a:spLocks noGrp="1"/>
          </p:cNvSpPr>
          <p:nvPr>
            <p:ph type="title"/>
          </p:nvPr>
        </p:nvSpPr>
        <p:spPr>
          <a:xfrm>
            <a:off x="839787" y="457200"/>
            <a:ext cx="3932237" cy="1600199"/>
          </a:xfrm>
          <a:prstGeom prst="rect">
            <a:avLst/>
          </a:prstGeom>
          <a:noFill/>
          <a:ln>
            <a:noFill/>
          </a:ln>
        </p:spPr>
        <p:txBody>
          <a:bodyPr wrap="square" lIns="91425" tIns="91425" rIns="91425" bIns="91425" anchor="b" anchorCtr="0"/>
          <a:lstStyle>
            <a:lvl1pPr marL="0" marR="0" lvl="0" indent="0" algn="l" rtl="0">
              <a:lnSpc>
                <a:spcPct val="90000"/>
              </a:lnSpc>
              <a:spcBef>
                <a:spcPts val="0"/>
              </a:spcBef>
              <a:buClr>
                <a:schemeClr val="dk1"/>
              </a:buClr>
              <a:buFont typeface="Calibri"/>
              <a:buNone/>
              <a:defRPr sz="32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35" name="Shape 135"/>
          <p:cNvSpPr txBox="1">
            <a:spLocks noGrp="1"/>
          </p:cNvSpPr>
          <p:nvPr>
            <p:ph type="body" idx="1"/>
          </p:nvPr>
        </p:nvSpPr>
        <p:spPr>
          <a:xfrm>
            <a:off x="5183187" y="987425"/>
            <a:ext cx="6172199" cy="4873624"/>
          </a:xfrm>
          <a:prstGeom prst="rect">
            <a:avLst/>
          </a:prstGeom>
          <a:noFill/>
          <a:ln>
            <a:noFill/>
          </a:ln>
        </p:spPr>
        <p:txBody>
          <a:bodyPr wrap="square" lIns="91425" tIns="91425" rIns="91425" bIns="91425" anchor="t" anchorCtr="0"/>
          <a:lstStyle>
            <a:lvl1pPr marL="228600" marR="0" lvl="0" indent="-25400" algn="l" rtl="0">
              <a:lnSpc>
                <a:spcPct val="90000"/>
              </a:lnSpc>
              <a:spcBef>
                <a:spcPts val="100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685800" marR="0" lvl="1" indent="-50800" algn="l" rtl="0">
              <a:lnSpc>
                <a:spcPct val="90000"/>
              </a:lnSpc>
              <a:spcBef>
                <a:spcPts val="5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36" name="Shape 136"/>
          <p:cNvSpPr txBox="1">
            <a:spLocks noGrp="1"/>
          </p:cNvSpPr>
          <p:nvPr>
            <p:ph type="body" idx="2"/>
          </p:nvPr>
        </p:nvSpPr>
        <p:spPr>
          <a:xfrm>
            <a:off x="839787" y="2057400"/>
            <a:ext cx="3932237" cy="3811588"/>
          </a:xfrm>
          <a:prstGeom prst="rect">
            <a:avLst/>
          </a:prstGeom>
          <a:noFill/>
          <a:ln>
            <a:noFill/>
          </a:ln>
        </p:spPr>
        <p:txBody>
          <a:bodyPr wrap="square" lIns="91425" tIns="91425" rIns="91425" bIns="91425" anchor="t" anchorCtr="0"/>
          <a:lstStyle>
            <a:lvl1pPr marL="0" marR="0" lvl="0" indent="0" algn="l" rtl="0">
              <a:lnSpc>
                <a:spcPct val="90000"/>
              </a:lnSpc>
              <a:spcBef>
                <a:spcPts val="1000"/>
              </a:spcBef>
              <a:buClr>
                <a:schemeClr val="dk1"/>
              </a:buClr>
              <a:buFont typeface="Arial"/>
              <a:buNone/>
              <a:defRPr sz="1600" b="0"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1400" b="0"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200" b="0"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137" name="Shape 137"/>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38" name="Shape 138"/>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39" name="Shape 139"/>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21"/>
        <p:cNvGrpSpPr/>
        <p:nvPr/>
      </p:nvGrpSpPr>
      <p:grpSpPr>
        <a:xfrm>
          <a:off x="0" y="0"/>
          <a:ext cx="0" cy="0"/>
          <a:chOff x="0" y="0"/>
          <a:chExt cx="0" cy="0"/>
        </a:xfrm>
      </p:grpSpPr>
      <p:sp>
        <p:nvSpPr>
          <p:cNvPr id="22" name="Shape 22"/>
          <p:cNvSpPr txBox="1">
            <a:spLocks noGrp="1"/>
          </p:cNvSpPr>
          <p:nvPr>
            <p:ph type="title"/>
          </p:nvPr>
        </p:nvSpPr>
        <p:spPr>
          <a:xfrm>
            <a:off x="838200" y="365125"/>
            <a:ext cx="10515599" cy="1325562"/>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3" name="Shape 23"/>
          <p:cNvSpPr txBox="1">
            <a:spLocks noGrp="1"/>
          </p:cNvSpPr>
          <p:nvPr>
            <p:ph type="body" idx="1"/>
          </p:nvPr>
        </p:nvSpPr>
        <p:spPr>
          <a:xfrm>
            <a:off x="838200" y="1825625"/>
            <a:ext cx="10515599" cy="435133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4" name="Shape 24"/>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5" name="Shape 25"/>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6" name="Shape 26"/>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140"/>
        <p:cNvGrpSpPr/>
        <p:nvPr/>
      </p:nvGrpSpPr>
      <p:grpSpPr>
        <a:xfrm>
          <a:off x="0" y="0"/>
          <a:ext cx="0" cy="0"/>
          <a:chOff x="0" y="0"/>
          <a:chExt cx="0" cy="0"/>
        </a:xfrm>
      </p:grpSpPr>
      <p:sp>
        <p:nvSpPr>
          <p:cNvPr id="141" name="Shape 141"/>
          <p:cNvSpPr txBox="1">
            <a:spLocks noGrp="1"/>
          </p:cNvSpPr>
          <p:nvPr>
            <p:ph type="title"/>
          </p:nvPr>
        </p:nvSpPr>
        <p:spPr>
          <a:xfrm>
            <a:off x="839787" y="457200"/>
            <a:ext cx="3932237" cy="1600199"/>
          </a:xfrm>
          <a:prstGeom prst="rect">
            <a:avLst/>
          </a:prstGeom>
          <a:noFill/>
          <a:ln>
            <a:noFill/>
          </a:ln>
        </p:spPr>
        <p:txBody>
          <a:bodyPr wrap="square" lIns="91425" tIns="91425" rIns="91425" bIns="91425" anchor="b" anchorCtr="0"/>
          <a:lstStyle>
            <a:lvl1pPr marL="0" marR="0" lvl="0" indent="0" algn="l" rtl="0">
              <a:lnSpc>
                <a:spcPct val="90000"/>
              </a:lnSpc>
              <a:spcBef>
                <a:spcPts val="0"/>
              </a:spcBef>
              <a:buClr>
                <a:schemeClr val="dk1"/>
              </a:buClr>
              <a:buFont typeface="Calibri"/>
              <a:buNone/>
              <a:defRPr sz="32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42" name="Shape 142"/>
          <p:cNvSpPr>
            <a:spLocks noGrp="1"/>
          </p:cNvSpPr>
          <p:nvPr>
            <p:ph type="pic" idx="2"/>
          </p:nvPr>
        </p:nvSpPr>
        <p:spPr>
          <a:xfrm>
            <a:off x="5183187" y="987425"/>
            <a:ext cx="6172199" cy="4873624"/>
          </a:xfrm>
          <a:prstGeom prst="rect">
            <a:avLst/>
          </a:prstGeom>
          <a:noFill/>
          <a:ln>
            <a:noFill/>
          </a:ln>
        </p:spPr>
        <p:txBody>
          <a:bodyPr wrap="square" lIns="91425" tIns="91425" rIns="91425" bIns="91425" anchor="t" anchorCtr="0"/>
          <a:lstStyle>
            <a:lvl1pPr marL="0" marR="0" lvl="0" indent="0" algn="l" rtl="0">
              <a:lnSpc>
                <a:spcPct val="90000"/>
              </a:lnSpc>
              <a:spcBef>
                <a:spcPts val="1000"/>
              </a:spcBef>
              <a:buClr>
                <a:schemeClr val="dk1"/>
              </a:buClr>
              <a:buFont typeface="Arial"/>
              <a:buNone/>
              <a:defRPr sz="3200" b="0"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2800" b="0"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2400" b="0"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143" name="Shape 143"/>
          <p:cNvSpPr txBox="1">
            <a:spLocks noGrp="1"/>
          </p:cNvSpPr>
          <p:nvPr>
            <p:ph type="body" idx="1"/>
          </p:nvPr>
        </p:nvSpPr>
        <p:spPr>
          <a:xfrm>
            <a:off x="839787" y="2057400"/>
            <a:ext cx="3932237" cy="3811588"/>
          </a:xfrm>
          <a:prstGeom prst="rect">
            <a:avLst/>
          </a:prstGeom>
          <a:noFill/>
          <a:ln>
            <a:noFill/>
          </a:ln>
        </p:spPr>
        <p:txBody>
          <a:bodyPr wrap="square" lIns="91425" tIns="91425" rIns="91425" bIns="91425" anchor="t" anchorCtr="0"/>
          <a:lstStyle>
            <a:lvl1pPr marL="0" marR="0" lvl="0" indent="0" algn="l" rtl="0">
              <a:lnSpc>
                <a:spcPct val="90000"/>
              </a:lnSpc>
              <a:spcBef>
                <a:spcPts val="1000"/>
              </a:spcBef>
              <a:buClr>
                <a:schemeClr val="dk1"/>
              </a:buClr>
              <a:buFont typeface="Arial"/>
              <a:buNone/>
              <a:defRPr sz="1600" b="0"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1400" b="0"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200" b="0"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144" name="Shape 144"/>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45" name="Shape 145"/>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46" name="Shape 146"/>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147"/>
        <p:cNvGrpSpPr/>
        <p:nvPr/>
      </p:nvGrpSpPr>
      <p:grpSpPr>
        <a:xfrm>
          <a:off x="0" y="0"/>
          <a:ext cx="0" cy="0"/>
          <a:chOff x="0" y="0"/>
          <a:chExt cx="0" cy="0"/>
        </a:xfrm>
      </p:grpSpPr>
      <p:sp>
        <p:nvSpPr>
          <p:cNvPr id="148" name="Shape 148"/>
          <p:cNvSpPr txBox="1">
            <a:spLocks noGrp="1"/>
          </p:cNvSpPr>
          <p:nvPr>
            <p:ph type="title"/>
          </p:nvPr>
        </p:nvSpPr>
        <p:spPr>
          <a:xfrm>
            <a:off x="838200" y="365125"/>
            <a:ext cx="10515599" cy="1325562"/>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49" name="Shape 149"/>
          <p:cNvSpPr txBox="1">
            <a:spLocks noGrp="1"/>
          </p:cNvSpPr>
          <p:nvPr>
            <p:ph type="body" idx="1"/>
          </p:nvPr>
        </p:nvSpPr>
        <p:spPr>
          <a:xfrm rot="5400000">
            <a:off x="3920331" y="-1256505"/>
            <a:ext cx="4351338" cy="10515599"/>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50" name="Shape 150"/>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51" name="Shape 151"/>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52" name="Shape 152"/>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153"/>
        <p:cNvGrpSpPr/>
        <p:nvPr/>
      </p:nvGrpSpPr>
      <p:grpSpPr>
        <a:xfrm>
          <a:off x="0" y="0"/>
          <a:ext cx="0" cy="0"/>
          <a:chOff x="0" y="0"/>
          <a:chExt cx="0" cy="0"/>
        </a:xfrm>
      </p:grpSpPr>
      <p:sp>
        <p:nvSpPr>
          <p:cNvPr id="154" name="Shape 154"/>
          <p:cNvSpPr txBox="1">
            <a:spLocks noGrp="1"/>
          </p:cNvSpPr>
          <p:nvPr>
            <p:ph type="title"/>
          </p:nvPr>
        </p:nvSpPr>
        <p:spPr>
          <a:xfrm rot="5400000">
            <a:off x="7133431" y="1956594"/>
            <a:ext cx="5811838" cy="2628899"/>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55" name="Shape 155"/>
          <p:cNvSpPr txBox="1">
            <a:spLocks noGrp="1"/>
          </p:cNvSpPr>
          <p:nvPr>
            <p:ph type="body" idx="1"/>
          </p:nvPr>
        </p:nvSpPr>
        <p:spPr>
          <a:xfrm rot="5400000">
            <a:off x="1799431" y="-596105"/>
            <a:ext cx="5811838" cy="7734299"/>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56" name="Shape 156"/>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57" name="Shape 157"/>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58" name="Shape 158"/>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165"/>
        <p:cNvGrpSpPr/>
        <p:nvPr/>
      </p:nvGrpSpPr>
      <p:grpSpPr>
        <a:xfrm>
          <a:off x="0" y="0"/>
          <a:ext cx="0" cy="0"/>
          <a:chOff x="0" y="0"/>
          <a:chExt cx="0" cy="0"/>
        </a:xfrm>
      </p:grpSpPr>
      <p:sp>
        <p:nvSpPr>
          <p:cNvPr id="166" name="Shape 166"/>
          <p:cNvSpPr txBox="1">
            <a:spLocks noGrp="1"/>
          </p:cNvSpPr>
          <p:nvPr>
            <p:ph type="title"/>
          </p:nvPr>
        </p:nvSpPr>
        <p:spPr>
          <a:xfrm>
            <a:off x="838200" y="365125"/>
            <a:ext cx="10515599" cy="1325562"/>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67" name="Shape 167"/>
          <p:cNvSpPr txBox="1">
            <a:spLocks noGrp="1"/>
          </p:cNvSpPr>
          <p:nvPr>
            <p:ph type="body" idx="1"/>
          </p:nvPr>
        </p:nvSpPr>
        <p:spPr>
          <a:xfrm>
            <a:off x="838200" y="1825625"/>
            <a:ext cx="10515599" cy="435133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68" name="Shape 168"/>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69" name="Shape 169"/>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70" name="Shape 170"/>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71"/>
        <p:cNvGrpSpPr/>
        <p:nvPr/>
      </p:nvGrpSpPr>
      <p:grpSpPr>
        <a:xfrm>
          <a:off x="0" y="0"/>
          <a:ext cx="0" cy="0"/>
          <a:chOff x="0" y="0"/>
          <a:chExt cx="0" cy="0"/>
        </a:xfrm>
      </p:grpSpPr>
      <p:sp>
        <p:nvSpPr>
          <p:cNvPr id="172" name="Shape 172"/>
          <p:cNvSpPr txBox="1">
            <a:spLocks noGrp="1"/>
          </p:cNvSpPr>
          <p:nvPr>
            <p:ph type="ctrTitle"/>
          </p:nvPr>
        </p:nvSpPr>
        <p:spPr>
          <a:xfrm>
            <a:off x="1524000" y="1122362"/>
            <a:ext cx="9144000" cy="2387600"/>
          </a:xfrm>
          <a:prstGeom prst="rect">
            <a:avLst/>
          </a:prstGeom>
          <a:noFill/>
          <a:ln>
            <a:noFill/>
          </a:ln>
        </p:spPr>
        <p:txBody>
          <a:bodyPr wrap="square" lIns="91425" tIns="91425" rIns="91425" bIns="91425" anchor="b" anchorCtr="0"/>
          <a:lstStyle>
            <a:lvl1pPr marL="0" marR="0" lvl="0" indent="0" algn="ctr" rtl="0">
              <a:lnSpc>
                <a:spcPct val="90000"/>
              </a:lnSpc>
              <a:spcBef>
                <a:spcPts val="0"/>
              </a:spcBef>
              <a:buClr>
                <a:schemeClr val="dk1"/>
              </a:buClr>
              <a:buFont typeface="Calibri"/>
              <a:buNone/>
              <a:defRPr sz="60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73" name="Shape 173"/>
          <p:cNvSpPr txBox="1">
            <a:spLocks noGrp="1"/>
          </p:cNvSpPr>
          <p:nvPr>
            <p:ph type="subTitle" idx="1"/>
          </p:nvPr>
        </p:nvSpPr>
        <p:spPr>
          <a:xfrm>
            <a:off x="1524000" y="3602037"/>
            <a:ext cx="9144000" cy="1655761"/>
          </a:xfrm>
          <a:prstGeom prst="rect">
            <a:avLst/>
          </a:prstGeom>
          <a:noFill/>
          <a:ln>
            <a:noFill/>
          </a:ln>
        </p:spPr>
        <p:txBody>
          <a:bodyPr wrap="square" lIns="91425" tIns="91425" rIns="91425" bIns="91425" anchor="t" anchorCtr="0"/>
          <a:lstStyle>
            <a:lvl1pPr marL="0" marR="0" lvl="0" indent="0" algn="ctr" rtl="0">
              <a:lnSpc>
                <a:spcPct val="90000"/>
              </a:lnSpc>
              <a:spcBef>
                <a:spcPts val="1000"/>
              </a:spcBef>
              <a:buClr>
                <a:schemeClr val="dk1"/>
              </a:buClr>
              <a:buFont typeface="Arial"/>
              <a:buNone/>
              <a:defRPr sz="2400" b="0" i="0" u="none" strike="noStrike" cap="none">
                <a:solidFill>
                  <a:schemeClr val="dk1"/>
                </a:solidFill>
                <a:latin typeface="Calibri"/>
                <a:ea typeface="Calibri"/>
                <a:cs typeface="Calibri"/>
                <a:sym typeface="Calibri"/>
              </a:defRPr>
            </a:lvl1pPr>
            <a:lvl2pPr marL="457200" marR="0" lvl="1" indent="0" algn="ctr"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2pPr>
            <a:lvl3pPr marL="914400" marR="0" lvl="2" indent="0" algn="ctr" rtl="0">
              <a:lnSpc>
                <a:spcPct val="90000"/>
              </a:lnSpc>
              <a:spcBef>
                <a:spcPts val="500"/>
              </a:spcBef>
              <a:buClr>
                <a:schemeClr val="dk1"/>
              </a:buClr>
              <a:buFont typeface="Arial"/>
              <a:buNone/>
              <a:defRPr sz="1800" b="0" i="0" u="none" strike="noStrike" cap="none">
                <a:solidFill>
                  <a:schemeClr val="dk1"/>
                </a:solidFill>
                <a:latin typeface="Calibri"/>
                <a:ea typeface="Calibri"/>
                <a:cs typeface="Calibri"/>
                <a:sym typeface="Calibri"/>
              </a:defRPr>
            </a:lvl3pPr>
            <a:lvl4pPr marL="1371600" marR="0" lvl="3"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4pPr>
            <a:lvl5pPr marL="1828800" marR="0" lvl="4"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5pPr>
            <a:lvl6pPr marL="2286000" marR="0" lvl="5"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6pPr>
            <a:lvl7pPr marL="2743200" marR="0" lvl="6"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7pPr>
            <a:lvl8pPr marL="3200400" marR="0" lvl="7"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8pPr>
            <a:lvl9pPr marL="3657600" marR="0" lvl="8"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74" name="Shape 174"/>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75" name="Shape 175"/>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76" name="Shape 176"/>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177"/>
        <p:cNvGrpSpPr/>
        <p:nvPr/>
      </p:nvGrpSpPr>
      <p:grpSpPr>
        <a:xfrm>
          <a:off x="0" y="0"/>
          <a:ext cx="0" cy="0"/>
          <a:chOff x="0" y="0"/>
          <a:chExt cx="0" cy="0"/>
        </a:xfrm>
      </p:grpSpPr>
      <p:sp>
        <p:nvSpPr>
          <p:cNvPr id="178" name="Shape 178"/>
          <p:cNvSpPr txBox="1">
            <a:spLocks noGrp="1"/>
          </p:cNvSpPr>
          <p:nvPr>
            <p:ph type="title"/>
          </p:nvPr>
        </p:nvSpPr>
        <p:spPr>
          <a:xfrm>
            <a:off x="831850" y="1709738"/>
            <a:ext cx="10515599" cy="2852737"/>
          </a:xfrm>
          <a:prstGeom prst="rect">
            <a:avLst/>
          </a:prstGeom>
          <a:noFill/>
          <a:ln>
            <a:noFill/>
          </a:ln>
        </p:spPr>
        <p:txBody>
          <a:bodyPr wrap="square" lIns="91425" tIns="91425" rIns="91425" bIns="91425" anchor="b" anchorCtr="0"/>
          <a:lstStyle>
            <a:lvl1pPr marL="0" marR="0" lvl="0" indent="0" algn="l" rtl="0">
              <a:lnSpc>
                <a:spcPct val="90000"/>
              </a:lnSpc>
              <a:spcBef>
                <a:spcPts val="0"/>
              </a:spcBef>
              <a:buClr>
                <a:schemeClr val="dk1"/>
              </a:buClr>
              <a:buFont typeface="Calibri"/>
              <a:buNone/>
              <a:defRPr sz="60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79" name="Shape 179"/>
          <p:cNvSpPr txBox="1">
            <a:spLocks noGrp="1"/>
          </p:cNvSpPr>
          <p:nvPr>
            <p:ph type="body" idx="1"/>
          </p:nvPr>
        </p:nvSpPr>
        <p:spPr>
          <a:xfrm>
            <a:off x="831850" y="4589462"/>
            <a:ext cx="10515599" cy="1500187"/>
          </a:xfrm>
          <a:prstGeom prst="rect">
            <a:avLst/>
          </a:prstGeom>
          <a:noFill/>
          <a:ln>
            <a:noFill/>
          </a:ln>
        </p:spPr>
        <p:txBody>
          <a:bodyPr wrap="square" lIns="91425" tIns="91425" rIns="91425" bIns="91425" anchor="t" anchorCtr="0"/>
          <a:lstStyle>
            <a:lvl1pPr marL="0" marR="0" lvl="0" indent="0" algn="l" rtl="0">
              <a:lnSpc>
                <a:spcPct val="90000"/>
              </a:lnSpc>
              <a:spcBef>
                <a:spcPts val="1000"/>
              </a:spcBef>
              <a:buClr>
                <a:srgbClr val="888888"/>
              </a:buClr>
              <a:buFont typeface="Arial"/>
              <a:buNone/>
              <a:defRPr sz="2400" b="0" i="0" u="none" strike="noStrike" cap="none">
                <a:solidFill>
                  <a:srgbClr val="888888"/>
                </a:solidFill>
                <a:latin typeface="Calibri"/>
                <a:ea typeface="Calibri"/>
                <a:cs typeface="Calibri"/>
                <a:sym typeface="Calibri"/>
              </a:defRPr>
            </a:lvl1pPr>
            <a:lvl2pPr marL="457200" marR="0" lvl="1" indent="0" algn="l" rtl="0">
              <a:lnSpc>
                <a:spcPct val="90000"/>
              </a:lnSpc>
              <a:spcBef>
                <a:spcPts val="500"/>
              </a:spcBef>
              <a:buClr>
                <a:srgbClr val="888888"/>
              </a:buClr>
              <a:buFont typeface="Arial"/>
              <a:buNone/>
              <a:defRPr sz="2000" b="0" i="0" u="none" strike="noStrike" cap="none">
                <a:solidFill>
                  <a:srgbClr val="888888"/>
                </a:solidFill>
                <a:latin typeface="Calibri"/>
                <a:ea typeface="Calibri"/>
                <a:cs typeface="Calibri"/>
                <a:sym typeface="Calibri"/>
              </a:defRPr>
            </a:lvl2pPr>
            <a:lvl3pPr marL="914400" marR="0" lvl="2" indent="0" algn="l" rtl="0">
              <a:lnSpc>
                <a:spcPct val="90000"/>
              </a:lnSpc>
              <a:spcBef>
                <a:spcPts val="500"/>
              </a:spcBef>
              <a:buClr>
                <a:srgbClr val="888888"/>
              </a:buClr>
              <a:buFont typeface="Arial"/>
              <a:buNone/>
              <a:defRPr sz="1800" b="0" i="0" u="none" strike="noStrike" cap="none">
                <a:solidFill>
                  <a:srgbClr val="888888"/>
                </a:solidFill>
                <a:latin typeface="Calibri"/>
                <a:ea typeface="Calibri"/>
                <a:cs typeface="Calibri"/>
                <a:sym typeface="Calibri"/>
              </a:defRPr>
            </a:lvl3pPr>
            <a:lvl4pPr marL="1371600" marR="0" lvl="3"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4pPr>
            <a:lvl5pPr marL="1828800" marR="0" lvl="4"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5pPr>
            <a:lvl6pPr marL="2286000" marR="0" lvl="5"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6pPr>
            <a:lvl7pPr marL="2743200" marR="0" lvl="6"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7pPr>
            <a:lvl8pPr marL="3200400" marR="0" lvl="7"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8pPr>
            <a:lvl9pPr marL="3657600" marR="0" lvl="8"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180" name="Shape 180"/>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81" name="Shape 181"/>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82" name="Shape 182"/>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183"/>
        <p:cNvGrpSpPr/>
        <p:nvPr/>
      </p:nvGrpSpPr>
      <p:grpSpPr>
        <a:xfrm>
          <a:off x="0" y="0"/>
          <a:ext cx="0" cy="0"/>
          <a:chOff x="0" y="0"/>
          <a:chExt cx="0" cy="0"/>
        </a:xfrm>
      </p:grpSpPr>
      <p:sp>
        <p:nvSpPr>
          <p:cNvPr id="184" name="Shape 184"/>
          <p:cNvSpPr txBox="1">
            <a:spLocks noGrp="1"/>
          </p:cNvSpPr>
          <p:nvPr>
            <p:ph type="title"/>
          </p:nvPr>
        </p:nvSpPr>
        <p:spPr>
          <a:xfrm>
            <a:off x="838200" y="365125"/>
            <a:ext cx="10515599" cy="1325562"/>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85" name="Shape 185"/>
          <p:cNvSpPr txBox="1">
            <a:spLocks noGrp="1"/>
          </p:cNvSpPr>
          <p:nvPr>
            <p:ph type="body" idx="1"/>
          </p:nvPr>
        </p:nvSpPr>
        <p:spPr>
          <a:xfrm>
            <a:off x="838200" y="1825625"/>
            <a:ext cx="5181600" cy="435133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6" name="Shape 186"/>
          <p:cNvSpPr txBox="1">
            <a:spLocks noGrp="1"/>
          </p:cNvSpPr>
          <p:nvPr>
            <p:ph type="body" idx="2"/>
          </p:nvPr>
        </p:nvSpPr>
        <p:spPr>
          <a:xfrm>
            <a:off x="6172200" y="1825625"/>
            <a:ext cx="5181600" cy="435133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7" name="Shape 187"/>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88" name="Shape 188"/>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89" name="Shape 189"/>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190"/>
        <p:cNvGrpSpPr/>
        <p:nvPr/>
      </p:nvGrpSpPr>
      <p:grpSpPr>
        <a:xfrm>
          <a:off x="0" y="0"/>
          <a:ext cx="0" cy="0"/>
          <a:chOff x="0" y="0"/>
          <a:chExt cx="0" cy="0"/>
        </a:xfrm>
      </p:grpSpPr>
      <p:sp>
        <p:nvSpPr>
          <p:cNvPr id="191" name="Shape 191"/>
          <p:cNvSpPr txBox="1">
            <a:spLocks noGrp="1"/>
          </p:cNvSpPr>
          <p:nvPr>
            <p:ph type="title"/>
          </p:nvPr>
        </p:nvSpPr>
        <p:spPr>
          <a:xfrm>
            <a:off x="839787" y="365125"/>
            <a:ext cx="10515599" cy="1325562"/>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92" name="Shape 192"/>
          <p:cNvSpPr txBox="1">
            <a:spLocks noGrp="1"/>
          </p:cNvSpPr>
          <p:nvPr>
            <p:ph type="body" idx="1"/>
          </p:nvPr>
        </p:nvSpPr>
        <p:spPr>
          <a:xfrm>
            <a:off x="839787" y="1681163"/>
            <a:ext cx="5157787" cy="823912"/>
          </a:xfrm>
          <a:prstGeom prst="rect">
            <a:avLst/>
          </a:prstGeom>
          <a:noFill/>
          <a:ln>
            <a:noFill/>
          </a:ln>
        </p:spPr>
        <p:txBody>
          <a:bodyPr wrap="square" lIns="91425" tIns="91425" rIns="91425" bIns="91425" anchor="b" anchorCtr="0"/>
          <a:lstStyle>
            <a:lvl1pPr marL="0" marR="0" lvl="0" indent="0" algn="l" rtl="0">
              <a:lnSpc>
                <a:spcPct val="90000"/>
              </a:lnSpc>
              <a:spcBef>
                <a:spcPts val="1000"/>
              </a:spcBef>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93" name="Shape 193"/>
          <p:cNvSpPr txBox="1">
            <a:spLocks noGrp="1"/>
          </p:cNvSpPr>
          <p:nvPr>
            <p:ph type="body" idx="2"/>
          </p:nvPr>
        </p:nvSpPr>
        <p:spPr>
          <a:xfrm>
            <a:off x="839787" y="2505075"/>
            <a:ext cx="5157787" cy="368458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94" name="Shape 194"/>
          <p:cNvSpPr txBox="1">
            <a:spLocks noGrp="1"/>
          </p:cNvSpPr>
          <p:nvPr>
            <p:ph type="body" idx="3"/>
          </p:nvPr>
        </p:nvSpPr>
        <p:spPr>
          <a:xfrm>
            <a:off x="6172200" y="1681163"/>
            <a:ext cx="5183187" cy="823912"/>
          </a:xfrm>
          <a:prstGeom prst="rect">
            <a:avLst/>
          </a:prstGeom>
          <a:noFill/>
          <a:ln>
            <a:noFill/>
          </a:ln>
        </p:spPr>
        <p:txBody>
          <a:bodyPr wrap="square" lIns="91425" tIns="91425" rIns="91425" bIns="91425" anchor="b" anchorCtr="0"/>
          <a:lstStyle>
            <a:lvl1pPr marL="0" marR="0" lvl="0" indent="0" algn="l" rtl="0">
              <a:lnSpc>
                <a:spcPct val="90000"/>
              </a:lnSpc>
              <a:spcBef>
                <a:spcPts val="1000"/>
              </a:spcBef>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95" name="Shape 195"/>
          <p:cNvSpPr txBox="1">
            <a:spLocks noGrp="1"/>
          </p:cNvSpPr>
          <p:nvPr>
            <p:ph type="body" idx="4"/>
          </p:nvPr>
        </p:nvSpPr>
        <p:spPr>
          <a:xfrm>
            <a:off x="6172200" y="2505075"/>
            <a:ext cx="5183187" cy="368458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96" name="Shape 196"/>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97" name="Shape 197"/>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98" name="Shape 198"/>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199"/>
        <p:cNvGrpSpPr/>
        <p:nvPr/>
      </p:nvGrpSpPr>
      <p:grpSpPr>
        <a:xfrm>
          <a:off x="0" y="0"/>
          <a:ext cx="0" cy="0"/>
          <a:chOff x="0" y="0"/>
          <a:chExt cx="0" cy="0"/>
        </a:xfrm>
      </p:grpSpPr>
      <p:sp>
        <p:nvSpPr>
          <p:cNvPr id="200" name="Shape 200"/>
          <p:cNvSpPr txBox="1">
            <a:spLocks noGrp="1"/>
          </p:cNvSpPr>
          <p:nvPr>
            <p:ph type="title"/>
          </p:nvPr>
        </p:nvSpPr>
        <p:spPr>
          <a:xfrm>
            <a:off x="838200" y="365125"/>
            <a:ext cx="10515599" cy="1325562"/>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01" name="Shape 201"/>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02" name="Shape 202"/>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03" name="Shape 203"/>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204"/>
        <p:cNvGrpSpPr/>
        <p:nvPr/>
      </p:nvGrpSpPr>
      <p:grpSpPr>
        <a:xfrm>
          <a:off x="0" y="0"/>
          <a:ext cx="0" cy="0"/>
          <a:chOff x="0" y="0"/>
          <a:chExt cx="0" cy="0"/>
        </a:xfrm>
      </p:grpSpPr>
      <p:sp>
        <p:nvSpPr>
          <p:cNvPr id="205" name="Shape 205"/>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06" name="Shape 206"/>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07" name="Shape 207"/>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27"/>
        <p:cNvGrpSpPr/>
        <p:nvPr/>
      </p:nvGrpSpPr>
      <p:grpSpPr>
        <a:xfrm>
          <a:off x="0" y="0"/>
          <a:ext cx="0" cy="0"/>
          <a:chOff x="0" y="0"/>
          <a:chExt cx="0" cy="0"/>
        </a:xfrm>
      </p:grpSpPr>
      <p:sp>
        <p:nvSpPr>
          <p:cNvPr id="28" name="Shape 28"/>
          <p:cNvSpPr txBox="1">
            <a:spLocks noGrp="1"/>
          </p:cNvSpPr>
          <p:nvPr>
            <p:ph type="title"/>
          </p:nvPr>
        </p:nvSpPr>
        <p:spPr>
          <a:xfrm>
            <a:off x="831850" y="1709738"/>
            <a:ext cx="10515599" cy="2852737"/>
          </a:xfrm>
          <a:prstGeom prst="rect">
            <a:avLst/>
          </a:prstGeom>
          <a:noFill/>
          <a:ln>
            <a:noFill/>
          </a:ln>
        </p:spPr>
        <p:txBody>
          <a:bodyPr wrap="square" lIns="91425" tIns="91425" rIns="91425" bIns="91425" anchor="b" anchorCtr="0"/>
          <a:lstStyle>
            <a:lvl1pPr marL="0" marR="0" lvl="0" indent="0" algn="l" rtl="0">
              <a:lnSpc>
                <a:spcPct val="90000"/>
              </a:lnSpc>
              <a:spcBef>
                <a:spcPts val="0"/>
              </a:spcBef>
              <a:buClr>
                <a:schemeClr val="dk1"/>
              </a:buClr>
              <a:buFont typeface="Calibri"/>
              <a:buNone/>
              <a:defRPr sz="60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9" name="Shape 29"/>
          <p:cNvSpPr txBox="1">
            <a:spLocks noGrp="1"/>
          </p:cNvSpPr>
          <p:nvPr>
            <p:ph type="body" idx="1"/>
          </p:nvPr>
        </p:nvSpPr>
        <p:spPr>
          <a:xfrm>
            <a:off x="831850" y="4589462"/>
            <a:ext cx="10515599" cy="1500187"/>
          </a:xfrm>
          <a:prstGeom prst="rect">
            <a:avLst/>
          </a:prstGeom>
          <a:noFill/>
          <a:ln>
            <a:noFill/>
          </a:ln>
        </p:spPr>
        <p:txBody>
          <a:bodyPr wrap="square" lIns="91425" tIns="91425" rIns="91425" bIns="91425" anchor="t" anchorCtr="0"/>
          <a:lstStyle>
            <a:lvl1pPr marL="0" marR="0" lvl="0" indent="0" algn="l" rtl="0">
              <a:lnSpc>
                <a:spcPct val="90000"/>
              </a:lnSpc>
              <a:spcBef>
                <a:spcPts val="1000"/>
              </a:spcBef>
              <a:buClr>
                <a:srgbClr val="888888"/>
              </a:buClr>
              <a:buFont typeface="Arial"/>
              <a:buNone/>
              <a:defRPr sz="2400" b="0" i="0" u="none" strike="noStrike" cap="none">
                <a:solidFill>
                  <a:srgbClr val="888888"/>
                </a:solidFill>
                <a:latin typeface="Calibri"/>
                <a:ea typeface="Calibri"/>
                <a:cs typeface="Calibri"/>
                <a:sym typeface="Calibri"/>
              </a:defRPr>
            </a:lvl1pPr>
            <a:lvl2pPr marL="457200" marR="0" lvl="1" indent="0" algn="l" rtl="0">
              <a:lnSpc>
                <a:spcPct val="90000"/>
              </a:lnSpc>
              <a:spcBef>
                <a:spcPts val="500"/>
              </a:spcBef>
              <a:buClr>
                <a:srgbClr val="888888"/>
              </a:buClr>
              <a:buFont typeface="Arial"/>
              <a:buNone/>
              <a:defRPr sz="2000" b="0" i="0" u="none" strike="noStrike" cap="none">
                <a:solidFill>
                  <a:srgbClr val="888888"/>
                </a:solidFill>
                <a:latin typeface="Calibri"/>
                <a:ea typeface="Calibri"/>
                <a:cs typeface="Calibri"/>
                <a:sym typeface="Calibri"/>
              </a:defRPr>
            </a:lvl2pPr>
            <a:lvl3pPr marL="914400" marR="0" lvl="2" indent="0" algn="l" rtl="0">
              <a:lnSpc>
                <a:spcPct val="90000"/>
              </a:lnSpc>
              <a:spcBef>
                <a:spcPts val="500"/>
              </a:spcBef>
              <a:buClr>
                <a:srgbClr val="888888"/>
              </a:buClr>
              <a:buFont typeface="Arial"/>
              <a:buNone/>
              <a:defRPr sz="1800" b="0" i="0" u="none" strike="noStrike" cap="none">
                <a:solidFill>
                  <a:srgbClr val="888888"/>
                </a:solidFill>
                <a:latin typeface="Calibri"/>
                <a:ea typeface="Calibri"/>
                <a:cs typeface="Calibri"/>
                <a:sym typeface="Calibri"/>
              </a:defRPr>
            </a:lvl3pPr>
            <a:lvl4pPr marL="1371600" marR="0" lvl="3"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4pPr>
            <a:lvl5pPr marL="1828800" marR="0" lvl="4"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5pPr>
            <a:lvl6pPr marL="2286000" marR="0" lvl="5"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6pPr>
            <a:lvl7pPr marL="2743200" marR="0" lvl="6"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7pPr>
            <a:lvl8pPr marL="3200400" marR="0" lvl="7"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8pPr>
            <a:lvl9pPr marL="3657600" marR="0" lvl="8"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0" name="Shape 30"/>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1" name="Shape 31"/>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2" name="Shape 32"/>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208"/>
        <p:cNvGrpSpPr/>
        <p:nvPr/>
      </p:nvGrpSpPr>
      <p:grpSpPr>
        <a:xfrm>
          <a:off x="0" y="0"/>
          <a:ext cx="0" cy="0"/>
          <a:chOff x="0" y="0"/>
          <a:chExt cx="0" cy="0"/>
        </a:xfrm>
      </p:grpSpPr>
      <p:sp>
        <p:nvSpPr>
          <p:cNvPr id="209" name="Shape 209"/>
          <p:cNvSpPr txBox="1">
            <a:spLocks noGrp="1"/>
          </p:cNvSpPr>
          <p:nvPr>
            <p:ph type="title"/>
          </p:nvPr>
        </p:nvSpPr>
        <p:spPr>
          <a:xfrm>
            <a:off x="839787" y="457200"/>
            <a:ext cx="3932237" cy="1600199"/>
          </a:xfrm>
          <a:prstGeom prst="rect">
            <a:avLst/>
          </a:prstGeom>
          <a:noFill/>
          <a:ln>
            <a:noFill/>
          </a:ln>
        </p:spPr>
        <p:txBody>
          <a:bodyPr wrap="square" lIns="91425" tIns="91425" rIns="91425" bIns="91425" anchor="b" anchorCtr="0"/>
          <a:lstStyle>
            <a:lvl1pPr marL="0" marR="0" lvl="0" indent="0" algn="l" rtl="0">
              <a:lnSpc>
                <a:spcPct val="90000"/>
              </a:lnSpc>
              <a:spcBef>
                <a:spcPts val="0"/>
              </a:spcBef>
              <a:buClr>
                <a:schemeClr val="dk1"/>
              </a:buClr>
              <a:buFont typeface="Calibri"/>
              <a:buNone/>
              <a:defRPr sz="32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10" name="Shape 210"/>
          <p:cNvSpPr txBox="1">
            <a:spLocks noGrp="1"/>
          </p:cNvSpPr>
          <p:nvPr>
            <p:ph type="body" idx="1"/>
          </p:nvPr>
        </p:nvSpPr>
        <p:spPr>
          <a:xfrm>
            <a:off x="5183187" y="987425"/>
            <a:ext cx="6172199" cy="4873624"/>
          </a:xfrm>
          <a:prstGeom prst="rect">
            <a:avLst/>
          </a:prstGeom>
          <a:noFill/>
          <a:ln>
            <a:noFill/>
          </a:ln>
        </p:spPr>
        <p:txBody>
          <a:bodyPr wrap="square" lIns="91425" tIns="91425" rIns="91425" bIns="91425" anchor="t" anchorCtr="0"/>
          <a:lstStyle>
            <a:lvl1pPr marL="228600" marR="0" lvl="0" indent="-25400" algn="l" rtl="0">
              <a:lnSpc>
                <a:spcPct val="90000"/>
              </a:lnSpc>
              <a:spcBef>
                <a:spcPts val="100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685800" marR="0" lvl="1" indent="-50800" algn="l" rtl="0">
              <a:lnSpc>
                <a:spcPct val="90000"/>
              </a:lnSpc>
              <a:spcBef>
                <a:spcPts val="5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211" name="Shape 211"/>
          <p:cNvSpPr txBox="1">
            <a:spLocks noGrp="1"/>
          </p:cNvSpPr>
          <p:nvPr>
            <p:ph type="body" idx="2"/>
          </p:nvPr>
        </p:nvSpPr>
        <p:spPr>
          <a:xfrm>
            <a:off x="839787" y="2057400"/>
            <a:ext cx="3932237" cy="3811588"/>
          </a:xfrm>
          <a:prstGeom prst="rect">
            <a:avLst/>
          </a:prstGeom>
          <a:noFill/>
          <a:ln>
            <a:noFill/>
          </a:ln>
        </p:spPr>
        <p:txBody>
          <a:bodyPr wrap="square" lIns="91425" tIns="91425" rIns="91425" bIns="91425" anchor="t" anchorCtr="0"/>
          <a:lstStyle>
            <a:lvl1pPr marL="0" marR="0" lvl="0" indent="0" algn="l" rtl="0">
              <a:lnSpc>
                <a:spcPct val="90000"/>
              </a:lnSpc>
              <a:spcBef>
                <a:spcPts val="1000"/>
              </a:spcBef>
              <a:buClr>
                <a:schemeClr val="dk1"/>
              </a:buClr>
              <a:buFont typeface="Arial"/>
              <a:buNone/>
              <a:defRPr sz="1600" b="0"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1400" b="0"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200" b="0"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212" name="Shape 212"/>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13" name="Shape 213"/>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14" name="Shape 214"/>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215"/>
        <p:cNvGrpSpPr/>
        <p:nvPr/>
      </p:nvGrpSpPr>
      <p:grpSpPr>
        <a:xfrm>
          <a:off x="0" y="0"/>
          <a:ext cx="0" cy="0"/>
          <a:chOff x="0" y="0"/>
          <a:chExt cx="0" cy="0"/>
        </a:xfrm>
      </p:grpSpPr>
      <p:sp>
        <p:nvSpPr>
          <p:cNvPr id="216" name="Shape 216"/>
          <p:cNvSpPr txBox="1">
            <a:spLocks noGrp="1"/>
          </p:cNvSpPr>
          <p:nvPr>
            <p:ph type="title"/>
          </p:nvPr>
        </p:nvSpPr>
        <p:spPr>
          <a:xfrm>
            <a:off x="839787" y="457200"/>
            <a:ext cx="3932237" cy="1600199"/>
          </a:xfrm>
          <a:prstGeom prst="rect">
            <a:avLst/>
          </a:prstGeom>
          <a:noFill/>
          <a:ln>
            <a:noFill/>
          </a:ln>
        </p:spPr>
        <p:txBody>
          <a:bodyPr wrap="square" lIns="91425" tIns="91425" rIns="91425" bIns="91425" anchor="b" anchorCtr="0"/>
          <a:lstStyle>
            <a:lvl1pPr marL="0" marR="0" lvl="0" indent="0" algn="l" rtl="0">
              <a:lnSpc>
                <a:spcPct val="90000"/>
              </a:lnSpc>
              <a:spcBef>
                <a:spcPts val="0"/>
              </a:spcBef>
              <a:buClr>
                <a:schemeClr val="dk1"/>
              </a:buClr>
              <a:buFont typeface="Calibri"/>
              <a:buNone/>
              <a:defRPr sz="32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17" name="Shape 217"/>
          <p:cNvSpPr>
            <a:spLocks noGrp="1"/>
          </p:cNvSpPr>
          <p:nvPr>
            <p:ph type="pic" idx="2"/>
          </p:nvPr>
        </p:nvSpPr>
        <p:spPr>
          <a:xfrm>
            <a:off x="5183187" y="987425"/>
            <a:ext cx="6172199" cy="4873624"/>
          </a:xfrm>
          <a:prstGeom prst="rect">
            <a:avLst/>
          </a:prstGeom>
          <a:noFill/>
          <a:ln>
            <a:noFill/>
          </a:ln>
        </p:spPr>
        <p:txBody>
          <a:bodyPr wrap="square" lIns="91425" tIns="91425" rIns="91425" bIns="91425" anchor="t" anchorCtr="0"/>
          <a:lstStyle>
            <a:lvl1pPr marL="0" marR="0" lvl="0" indent="0" algn="l" rtl="0">
              <a:lnSpc>
                <a:spcPct val="90000"/>
              </a:lnSpc>
              <a:spcBef>
                <a:spcPts val="1000"/>
              </a:spcBef>
              <a:buClr>
                <a:schemeClr val="dk1"/>
              </a:buClr>
              <a:buFont typeface="Arial"/>
              <a:buNone/>
              <a:defRPr sz="3200" b="0"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2800" b="0"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2400" b="0"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218" name="Shape 218"/>
          <p:cNvSpPr txBox="1">
            <a:spLocks noGrp="1"/>
          </p:cNvSpPr>
          <p:nvPr>
            <p:ph type="body" idx="1"/>
          </p:nvPr>
        </p:nvSpPr>
        <p:spPr>
          <a:xfrm>
            <a:off x="839787" y="2057400"/>
            <a:ext cx="3932237" cy="3811588"/>
          </a:xfrm>
          <a:prstGeom prst="rect">
            <a:avLst/>
          </a:prstGeom>
          <a:noFill/>
          <a:ln>
            <a:noFill/>
          </a:ln>
        </p:spPr>
        <p:txBody>
          <a:bodyPr wrap="square" lIns="91425" tIns="91425" rIns="91425" bIns="91425" anchor="t" anchorCtr="0"/>
          <a:lstStyle>
            <a:lvl1pPr marL="0" marR="0" lvl="0" indent="0" algn="l" rtl="0">
              <a:lnSpc>
                <a:spcPct val="90000"/>
              </a:lnSpc>
              <a:spcBef>
                <a:spcPts val="1000"/>
              </a:spcBef>
              <a:buClr>
                <a:schemeClr val="dk1"/>
              </a:buClr>
              <a:buFont typeface="Arial"/>
              <a:buNone/>
              <a:defRPr sz="1600" b="0"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1400" b="0"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200" b="0"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219" name="Shape 219"/>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20" name="Shape 220"/>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21" name="Shape 221"/>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222"/>
        <p:cNvGrpSpPr/>
        <p:nvPr/>
      </p:nvGrpSpPr>
      <p:grpSpPr>
        <a:xfrm>
          <a:off x="0" y="0"/>
          <a:ext cx="0" cy="0"/>
          <a:chOff x="0" y="0"/>
          <a:chExt cx="0" cy="0"/>
        </a:xfrm>
      </p:grpSpPr>
      <p:sp>
        <p:nvSpPr>
          <p:cNvPr id="223" name="Shape 223"/>
          <p:cNvSpPr txBox="1">
            <a:spLocks noGrp="1"/>
          </p:cNvSpPr>
          <p:nvPr>
            <p:ph type="title"/>
          </p:nvPr>
        </p:nvSpPr>
        <p:spPr>
          <a:xfrm>
            <a:off x="838200" y="365125"/>
            <a:ext cx="10515599" cy="1325562"/>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24" name="Shape 224"/>
          <p:cNvSpPr txBox="1">
            <a:spLocks noGrp="1"/>
          </p:cNvSpPr>
          <p:nvPr>
            <p:ph type="body" idx="1"/>
          </p:nvPr>
        </p:nvSpPr>
        <p:spPr>
          <a:xfrm rot="5400000">
            <a:off x="3920331" y="-1256505"/>
            <a:ext cx="4351338" cy="10515599"/>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25" name="Shape 225"/>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26" name="Shape 226"/>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27" name="Shape 227"/>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228"/>
        <p:cNvGrpSpPr/>
        <p:nvPr/>
      </p:nvGrpSpPr>
      <p:grpSpPr>
        <a:xfrm>
          <a:off x="0" y="0"/>
          <a:ext cx="0" cy="0"/>
          <a:chOff x="0" y="0"/>
          <a:chExt cx="0" cy="0"/>
        </a:xfrm>
      </p:grpSpPr>
      <p:sp>
        <p:nvSpPr>
          <p:cNvPr id="229" name="Shape 229"/>
          <p:cNvSpPr txBox="1">
            <a:spLocks noGrp="1"/>
          </p:cNvSpPr>
          <p:nvPr>
            <p:ph type="title"/>
          </p:nvPr>
        </p:nvSpPr>
        <p:spPr>
          <a:xfrm rot="5400000">
            <a:off x="7133431" y="1956594"/>
            <a:ext cx="5811838" cy="2628899"/>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30" name="Shape 230"/>
          <p:cNvSpPr txBox="1">
            <a:spLocks noGrp="1"/>
          </p:cNvSpPr>
          <p:nvPr>
            <p:ph type="body" idx="1"/>
          </p:nvPr>
        </p:nvSpPr>
        <p:spPr>
          <a:xfrm rot="5400000">
            <a:off x="1799431" y="-596105"/>
            <a:ext cx="5811838" cy="7734299"/>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31" name="Shape 231"/>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32" name="Shape 232"/>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33" name="Shape 233"/>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33"/>
        <p:cNvGrpSpPr/>
        <p:nvPr/>
      </p:nvGrpSpPr>
      <p:grpSpPr>
        <a:xfrm>
          <a:off x="0" y="0"/>
          <a:ext cx="0" cy="0"/>
          <a:chOff x="0" y="0"/>
          <a:chExt cx="0" cy="0"/>
        </a:xfrm>
      </p:grpSpPr>
      <p:sp>
        <p:nvSpPr>
          <p:cNvPr id="34" name="Shape 34"/>
          <p:cNvSpPr txBox="1">
            <a:spLocks noGrp="1"/>
          </p:cNvSpPr>
          <p:nvPr>
            <p:ph type="title"/>
          </p:nvPr>
        </p:nvSpPr>
        <p:spPr>
          <a:xfrm>
            <a:off x="838200" y="365125"/>
            <a:ext cx="10515599" cy="1325562"/>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5" name="Shape 35"/>
          <p:cNvSpPr txBox="1">
            <a:spLocks noGrp="1"/>
          </p:cNvSpPr>
          <p:nvPr>
            <p:ph type="body" idx="1"/>
          </p:nvPr>
        </p:nvSpPr>
        <p:spPr>
          <a:xfrm>
            <a:off x="838200" y="1825625"/>
            <a:ext cx="5181600" cy="435133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Shape 36"/>
          <p:cNvSpPr txBox="1">
            <a:spLocks noGrp="1"/>
          </p:cNvSpPr>
          <p:nvPr>
            <p:ph type="body" idx="2"/>
          </p:nvPr>
        </p:nvSpPr>
        <p:spPr>
          <a:xfrm>
            <a:off x="6172200" y="1825625"/>
            <a:ext cx="5181600" cy="435133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7" name="Shape 37"/>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8" name="Shape 38"/>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9" name="Shape 39"/>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40"/>
        <p:cNvGrpSpPr/>
        <p:nvPr/>
      </p:nvGrpSpPr>
      <p:grpSpPr>
        <a:xfrm>
          <a:off x="0" y="0"/>
          <a:ext cx="0" cy="0"/>
          <a:chOff x="0" y="0"/>
          <a:chExt cx="0" cy="0"/>
        </a:xfrm>
      </p:grpSpPr>
      <p:sp>
        <p:nvSpPr>
          <p:cNvPr id="41" name="Shape 41"/>
          <p:cNvSpPr txBox="1">
            <a:spLocks noGrp="1"/>
          </p:cNvSpPr>
          <p:nvPr>
            <p:ph type="title"/>
          </p:nvPr>
        </p:nvSpPr>
        <p:spPr>
          <a:xfrm>
            <a:off x="839787" y="365125"/>
            <a:ext cx="10515599" cy="1325562"/>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42" name="Shape 42"/>
          <p:cNvSpPr txBox="1">
            <a:spLocks noGrp="1"/>
          </p:cNvSpPr>
          <p:nvPr>
            <p:ph type="body" idx="1"/>
          </p:nvPr>
        </p:nvSpPr>
        <p:spPr>
          <a:xfrm>
            <a:off x="839787" y="1681163"/>
            <a:ext cx="5157787" cy="823912"/>
          </a:xfrm>
          <a:prstGeom prst="rect">
            <a:avLst/>
          </a:prstGeom>
          <a:noFill/>
          <a:ln>
            <a:noFill/>
          </a:ln>
        </p:spPr>
        <p:txBody>
          <a:bodyPr wrap="square" lIns="91425" tIns="91425" rIns="91425" bIns="91425" anchor="b" anchorCtr="0"/>
          <a:lstStyle>
            <a:lvl1pPr marL="0" marR="0" lvl="0" indent="0" algn="l" rtl="0">
              <a:lnSpc>
                <a:spcPct val="90000"/>
              </a:lnSpc>
              <a:spcBef>
                <a:spcPts val="1000"/>
              </a:spcBef>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3" name="Shape 43"/>
          <p:cNvSpPr txBox="1">
            <a:spLocks noGrp="1"/>
          </p:cNvSpPr>
          <p:nvPr>
            <p:ph type="body" idx="2"/>
          </p:nvPr>
        </p:nvSpPr>
        <p:spPr>
          <a:xfrm>
            <a:off x="839787" y="2505075"/>
            <a:ext cx="5157787" cy="368458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4" name="Shape 44"/>
          <p:cNvSpPr txBox="1">
            <a:spLocks noGrp="1"/>
          </p:cNvSpPr>
          <p:nvPr>
            <p:ph type="body" idx="3"/>
          </p:nvPr>
        </p:nvSpPr>
        <p:spPr>
          <a:xfrm>
            <a:off x="6172200" y="1681163"/>
            <a:ext cx="5183187" cy="823912"/>
          </a:xfrm>
          <a:prstGeom prst="rect">
            <a:avLst/>
          </a:prstGeom>
          <a:noFill/>
          <a:ln>
            <a:noFill/>
          </a:ln>
        </p:spPr>
        <p:txBody>
          <a:bodyPr wrap="square" lIns="91425" tIns="91425" rIns="91425" bIns="91425" anchor="b" anchorCtr="0"/>
          <a:lstStyle>
            <a:lvl1pPr marL="0" marR="0" lvl="0" indent="0" algn="l" rtl="0">
              <a:lnSpc>
                <a:spcPct val="90000"/>
              </a:lnSpc>
              <a:spcBef>
                <a:spcPts val="1000"/>
              </a:spcBef>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5" name="Shape 45"/>
          <p:cNvSpPr txBox="1">
            <a:spLocks noGrp="1"/>
          </p:cNvSpPr>
          <p:nvPr>
            <p:ph type="body" idx="4"/>
          </p:nvPr>
        </p:nvSpPr>
        <p:spPr>
          <a:xfrm>
            <a:off x="6172200" y="2505075"/>
            <a:ext cx="5183187" cy="368458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Shape 46"/>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7" name="Shape 47"/>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8" name="Shape 48"/>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49"/>
        <p:cNvGrpSpPr/>
        <p:nvPr/>
      </p:nvGrpSpPr>
      <p:grpSpPr>
        <a:xfrm>
          <a:off x="0" y="0"/>
          <a:ext cx="0" cy="0"/>
          <a:chOff x="0" y="0"/>
          <a:chExt cx="0" cy="0"/>
        </a:xfrm>
      </p:grpSpPr>
      <p:sp>
        <p:nvSpPr>
          <p:cNvPr id="50" name="Shape 50"/>
          <p:cNvSpPr txBox="1">
            <a:spLocks noGrp="1"/>
          </p:cNvSpPr>
          <p:nvPr>
            <p:ph type="title"/>
          </p:nvPr>
        </p:nvSpPr>
        <p:spPr>
          <a:xfrm>
            <a:off x="838200" y="365125"/>
            <a:ext cx="10515599" cy="1325562"/>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1" name="Shape 51"/>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2" name="Shape 52"/>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3" name="Shape 53"/>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54"/>
        <p:cNvGrpSpPr/>
        <p:nvPr/>
      </p:nvGrpSpPr>
      <p:grpSpPr>
        <a:xfrm>
          <a:off x="0" y="0"/>
          <a:ext cx="0" cy="0"/>
          <a:chOff x="0" y="0"/>
          <a:chExt cx="0" cy="0"/>
        </a:xfrm>
      </p:grpSpPr>
      <p:sp>
        <p:nvSpPr>
          <p:cNvPr id="55" name="Shape 55"/>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6" name="Shape 56"/>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7" name="Shape 57"/>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58"/>
        <p:cNvGrpSpPr/>
        <p:nvPr/>
      </p:nvGrpSpPr>
      <p:grpSpPr>
        <a:xfrm>
          <a:off x="0" y="0"/>
          <a:ext cx="0" cy="0"/>
          <a:chOff x="0" y="0"/>
          <a:chExt cx="0" cy="0"/>
        </a:xfrm>
      </p:grpSpPr>
      <p:sp>
        <p:nvSpPr>
          <p:cNvPr id="59" name="Shape 59"/>
          <p:cNvSpPr txBox="1">
            <a:spLocks noGrp="1"/>
          </p:cNvSpPr>
          <p:nvPr>
            <p:ph type="title"/>
          </p:nvPr>
        </p:nvSpPr>
        <p:spPr>
          <a:xfrm>
            <a:off x="839787" y="457200"/>
            <a:ext cx="3932237" cy="1600199"/>
          </a:xfrm>
          <a:prstGeom prst="rect">
            <a:avLst/>
          </a:prstGeom>
          <a:noFill/>
          <a:ln>
            <a:noFill/>
          </a:ln>
        </p:spPr>
        <p:txBody>
          <a:bodyPr wrap="square" lIns="91425" tIns="91425" rIns="91425" bIns="91425" anchor="b" anchorCtr="0"/>
          <a:lstStyle>
            <a:lvl1pPr marL="0" marR="0" lvl="0" indent="0" algn="l" rtl="0">
              <a:lnSpc>
                <a:spcPct val="90000"/>
              </a:lnSpc>
              <a:spcBef>
                <a:spcPts val="0"/>
              </a:spcBef>
              <a:buClr>
                <a:schemeClr val="dk1"/>
              </a:buClr>
              <a:buFont typeface="Calibri"/>
              <a:buNone/>
              <a:defRPr sz="32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60" name="Shape 60"/>
          <p:cNvSpPr txBox="1">
            <a:spLocks noGrp="1"/>
          </p:cNvSpPr>
          <p:nvPr>
            <p:ph type="body" idx="1"/>
          </p:nvPr>
        </p:nvSpPr>
        <p:spPr>
          <a:xfrm>
            <a:off x="5183187" y="987425"/>
            <a:ext cx="6172199" cy="4873624"/>
          </a:xfrm>
          <a:prstGeom prst="rect">
            <a:avLst/>
          </a:prstGeom>
          <a:noFill/>
          <a:ln>
            <a:noFill/>
          </a:ln>
        </p:spPr>
        <p:txBody>
          <a:bodyPr wrap="square" lIns="91425" tIns="91425" rIns="91425" bIns="91425" anchor="t" anchorCtr="0"/>
          <a:lstStyle>
            <a:lvl1pPr marL="228600" marR="0" lvl="0" indent="-25400" algn="l" rtl="0">
              <a:lnSpc>
                <a:spcPct val="90000"/>
              </a:lnSpc>
              <a:spcBef>
                <a:spcPts val="100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685800" marR="0" lvl="1" indent="-50800" algn="l" rtl="0">
              <a:lnSpc>
                <a:spcPct val="90000"/>
              </a:lnSpc>
              <a:spcBef>
                <a:spcPts val="5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Shape 61"/>
          <p:cNvSpPr txBox="1">
            <a:spLocks noGrp="1"/>
          </p:cNvSpPr>
          <p:nvPr>
            <p:ph type="body" idx="2"/>
          </p:nvPr>
        </p:nvSpPr>
        <p:spPr>
          <a:xfrm>
            <a:off x="839787" y="2057400"/>
            <a:ext cx="3932237" cy="3811588"/>
          </a:xfrm>
          <a:prstGeom prst="rect">
            <a:avLst/>
          </a:prstGeom>
          <a:noFill/>
          <a:ln>
            <a:noFill/>
          </a:ln>
        </p:spPr>
        <p:txBody>
          <a:bodyPr wrap="square" lIns="91425" tIns="91425" rIns="91425" bIns="91425" anchor="t" anchorCtr="0"/>
          <a:lstStyle>
            <a:lvl1pPr marL="0" marR="0" lvl="0" indent="0" algn="l" rtl="0">
              <a:lnSpc>
                <a:spcPct val="90000"/>
              </a:lnSpc>
              <a:spcBef>
                <a:spcPts val="1000"/>
              </a:spcBef>
              <a:buClr>
                <a:schemeClr val="dk1"/>
              </a:buClr>
              <a:buFont typeface="Arial"/>
              <a:buNone/>
              <a:defRPr sz="1600" b="0"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1400" b="0"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200" b="0"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2" name="Shape 62"/>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63" name="Shape 63"/>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64" name="Shape 64"/>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65"/>
        <p:cNvGrpSpPr/>
        <p:nvPr/>
      </p:nvGrpSpPr>
      <p:grpSpPr>
        <a:xfrm>
          <a:off x="0" y="0"/>
          <a:ext cx="0" cy="0"/>
          <a:chOff x="0" y="0"/>
          <a:chExt cx="0" cy="0"/>
        </a:xfrm>
      </p:grpSpPr>
      <p:sp>
        <p:nvSpPr>
          <p:cNvPr id="66" name="Shape 66"/>
          <p:cNvSpPr txBox="1">
            <a:spLocks noGrp="1"/>
          </p:cNvSpPr>
          <p:nvPr>
            <p:ph type="title"/>
          </p:nvPr>
        </p:nvSpPr>
        <p:spPr>
          <a:xfrm>
            <a:off x="839787" y="457200"/>
            <a:ext cx="3932237" cy="1600199"/>
          </a:xfrm>
          <a:prstGeom prst="rect">
            <a:avLst/>
          </a:prstGeom>
          <a:noFill/>
          <a:ln>
            <a:noFill/>
          </a:ln>
        </p:spPr>
        <p:txBody>
          <a:bodyPr wrap="square" lIns="91425" tIns="91425" rIns="91425" bIns="91425" anchor="b" anchorCtr="0"/>
          <a:lstStyle>
            <a:lvl1pPr marL="0" marR="0" lvl="0" indent="0" algn="l" rtl="0">
              <a:lnSpc>
                <a:spcPct val="90000"/>
              </a:lnSpc>
              <a:spcBef>
                <a:spcPts val="0"/>
              </a:spcBef>
              <a:buClr>
                <a:schemeClr val="dk1"/>
              </a:buClr>
              <a:buFont typeface="Calibri"/>
              <a:buNone/>
              <a:defRPr sz="32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67" name="Shape 67"/>
          <p:cNvSpPr>
            <a:spLocks noGrp="1"/>
          </p:cNvSpPr>
          <p:nvPr>
            <p:ph type="pic" idx="2"/>
          </p:nvPr>
        </p:nvSpPr>
        <p:spPr>
          <a:xfrm>
            <a:off x="5183187" y="987425"/>
            <a:ext cx="6172199" cy="4873624"/>
          </a:xfrm>
          <a:prstGeom prst="rect">
            <a:avLst/>
          </a:prstGeom>
          <a:noFill/>
          <a:ln>
            <a:noFill/>
          </a:ln>
        </p:spPr>
        <p:txBody>
          <a:bodyPr wrap="square" lIns="91425" tIns="91425" rIns="91425" bIns="91425" anchor="t" anchorCtr="0"/>
          <a:lstStyle>
            <a:lvl1pPr marL="0" marR="0" lvl="0" indent="0" algn="l" rtl="0">
              <a:lnSpc>
                <a:spcPct val="90000"/>
              </a:lnSpc>
              <a:spcBef>
                <a:spcPts val="1000"/>
              </a:spcBef>
              <a:buClr>
                <a:schemeClr val="dk1"/>
              </a:buClr>
              <a:buFont typeface="Arial"/>
              <a:buNone/>
              <a:defRPr sz="3200" b="0"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2800" b="0"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2400" b="0"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Shape 68"/>
          <p:cNvSpPr txBox="1">
            <a:spLocks noGrp="1"/>
          </p:cNvSpPr>
          <p:nvPr>
            <p:ph type="body" idx="1"/>
          </p:nvPr>
        </p:nvSpPr>
        <p:spPr>
          <a:xfrm>
            <a:off x="839787" y="2057400"/>
            <a:ext cx="3932237" cy="3811588"/>
          </a:xfrm>
          <a:prstGeom prst="rect">
            <a:avLst/>
          </a:prstGeom>
          <a:noFill/>
          <a:ln>
            <a:noFill/>
          </a:ln>
        </p:spPr>
        <p:txBody>
          <a:bodyPr wrap="square" lIns="91425" tIns="91425" rIns="91425" bIns="91425" anchor="t" anchorCtr="0"/>
          <a:lstStyle>
            <a:lvl1pPr marL="0" marR="0" lvl="0" indent="0" algn="l" rtl="0">
              <a:lnSpc>
                <a:spcPct val="90000"/>
              </a:lnSpc>
              <a:spcBef>
                <a:spcPts val="1000"/>
              </a:spcBef>
              <a:buClr>
                <a:schemeClr val="dk1"/>
              </a:buClr>
              <a:buFont typeface="Arial"/>
              <a:buNone/>
              <a:defRPr sz="1600" b="0"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1400" b="0"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200" b="0"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9" name="Shape 69"/>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0" name="Shape 70"/>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1" name="Shape 71"/>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EAC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838200" y="365125"/>
            <a:ext cx="10515599" cy="1325562"/>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 name="Shape 11"/>
          <p:cNvSpPr txBox="1">
            <a:spLocks noGrp="1"/>
          </p:cNvSpPr>
          <p:nvPr>
            <p:ph type="body" idx="1"/>
          </p:nvPr>
        </p:nvSpPr>
        <p:spPr>
          <a:xfrm>
            <a:off x="838200" y="1825625"/>
            <a:ext cx="10515599" cy="435133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Shape 12"/>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3" name="Shape 13"/>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4" name="Shape 14"/>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b="0" i="0" u="none" strike="noStrike" cap="none">
                <a:solidFill>
                  <a:srgbClr val="888888"/>
                </a:solidFill>
                <a:latin typeface="Calibri"/>
                <a:ea typeface="Calibri"/>
                <a:cs typeface="Calibri"/>
                <a:sym typeface="Calibri"/>
              </a:rPr>
              <a:t>‹#›</a:t>
            </a:fld>
            <a:endParaRPr lang="en-IE" sz="1200" b="0" i="0" u="none" strike="noStrike" cap="none">
              <a:solidFill>
                <a:srgbClr val="888888"/>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EAC1"/>
        </a:solidFill>
        <a:effectLst/>
      </p:bgPr>
    </p:bg>
    <p:spTree>
      <p:nvGrpSpPr>
        <p:cNvPr id="1" name="Shape 84"/>
        <p:cNvGrpSpPr/>
        <p:nvPr/>
      </p:nvGrpSpPr>
      <p:grpSpPr>
        <a:xfrm>
          <a:off x="0" y="0"/>
          <a:ext cx="0" cy="0"/>
          <a:chOff x="0" y="0"/>
          <a:chExt cx="0" cy="0"/>
        </a:xfrm>
      </p:grpSpPr>
      <p:sp>
        <p:nvSpPr>
          <p:cNvPr id="85" name="Shape 85"/>
          <p:cNvSpPr txBox="1">
            <a:spLocks noGrp="1"/>
          </p:cNvSpPr>
          <p:nvPr>
            <p:ph type="title"/>
          </p:nvPr>
        </p:nvSpPr>
        <p:spPr>
          <a:xfrm>
            <a:off x="838200" y="365125"/>
            <a:ext cx="10515599" cy="1325562"/>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86" name="Shape 86"/>
          <p:cNvSpPr txBox="1">
            <a:spLocks noGrp="1"/>
          </p:cNvSpPr>
          <p:nvPr>
            <p:ph type="body" idx="1"/>
          </p:nvPr>
        </p:nvSpPr>
        <p:spPr>
          <a:xfrm>
            <a:off x="838200" y="1825625"/>
            <a:ext cx="10515599" cy="435133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7" name="Shape 87"/>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8" name="Shape 88"/>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9" name="Shape 89"/>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b="0" i="0" u="none" strike="noStrike" cap="none">
                <a:solidFill>
                  <a:srgbClr val="888888"/>
                </a:solidFill>
                <a:latin typeface="Calibri"/>
                <a:ea typeface="Calibri"/>
                <a:cs typeface="Calibri"/>
                <a:sym typeface="Calibri"/>
              </a:rPr>
              <a:t>‹#›</a:t>
            </a:fld>
            <a:endParaRPr lang="en-IE" sz="1200" b="0" i="0" u="none" strike="noStrike" cap="none">
              <a:solidFill>
                <a:srgbClr val="888888"/>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EAC1"/>
        </a:solidFill>
        <a:effectLst/>
      </p:bgPr>
    </p:bg>
    <p:spTree>
      <p:nvGrpSpPr>
        <p:cNvPr id="1" name="Shape 159"/>
        <p:cNvGrpSpPr/>
        <p:nvPr/>
      </p:nvGrpSpPr>
      <p:grpSpPr>
        <a:xfrm>
          <a:off x="0" y="0"/>
          <a:ext cx="0" cy="0"/>
          <a:chOff x="0" y="0"/>
          <a:chExt cx="0" cy="0"/>
        </a:xfrm>
      </p:grpSpPr>
      <p:sp>
        <p:nvSpPr>
          <p:cNvPr id="160" name="Shape 160"/>
          <p:cNvSpPr txBox="1">
            <a:spLocks noGrp="1"/>
          </p:cNvSpPr>
          <p:nvPr>
            <p:ph type="title"/>
          </p:nvPr>
        </p:nvSpPr>
        <p:spPr>
          <a:xfrm>
            <a:off x="838200" y="365125"/>
            <a:ext cx="10515599" cy="1325562"/>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61" name="Shape 161"/>
          <p:cNvSpPr txBox="1">
            <a:spLocks noGrp="1"/>
          </p:cNvSpPr>
          <p:nvPr>
            <p:ph type="body" idx="1"/>
          </p:nvPr>
        </p:nvSpPr>
        <p:spPr>
          <a:xfrm>
            <a:off x="838200" y="1825625"/>
            <a:ext cx="10515599" cy="435133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62" name="Shape 162"/>
          <p:cNvSpPr txBox="1">
            <a:spLocks noGrp="1"/>
          </p:cNvSpPr>
          <p:nvPr>
            <p:ph type="dt" idx="10"/>
          </p:nvPr>
        </p:nvSpPr>
        <p:spPr>
          <a:xfrm>
            <a:off x="838200" y="6356350"/>
            <a:ext cx="2743199" cy="365125"/>
          </a:xfrm>
          <a:prstGeom prst="rect">
            <a:avLst/>
          </a:prstGeom>
          <a:noFill/>
          <a:ln>
            <a:noFill/>
          </a:ln>
        </p:spPr>
        <p:txBody>
          <a:bodyPr wrap="square"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63" name="Shape 163"/>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64" name="Shape 164"/>
          <p:cNvSpPr txBox="1">
            <a:spLocks noGrp="1"/>
          </p:cNvSpPr>
          <p:nvPr>
            <p:ph type="sldNum" idx="12"/>
          </p:nvPr>
        </p:nvSpPr>
        <p:spPr>
          <a:xfrm>
            <a:off x="8610600" y="6356350"/>
            <a:ext cx="2743199"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IE" sz="1200">
                <a:solidFill>
                  <a:srgbClr val="888888"/>
                </a:solidFill>
                <a:latin typeface="Calibri"/>
                <a:ea typeface="Calibri"/>
                <a:cs typeface="Calibri"/>
                <a:sym typeface="Calibri"/>
              </a:rPr>
              <a:t>‹#›</a:t>
            </a:fld>
            <a:endParaRPr lang="en-IE" sz="1200">
              <a:solidFill>
                <a:srgbClr val="888888"/>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4.png"/><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5.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6.png"/><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hyperlink" Target="https://vimeo.com/232965166" TargetMode="External"/><Relationship Id="rId5" Type="http://schemas.openxmlformats.org/officeDocument/2006/relationships/image" Target="../media/image7.png"/><Relationship Id="rId1" Type="http://schemas.openxmlformats.org/officeDocument/2006/relationships/slideLayout" Target="../slideLayouts/slideLayout2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8.png"/><Relationship Id="rId1" Type="http://schemas.openxmlformats.org/officeDocument/2006/relationships/slideLayout" Target="../slideLayouts/slideLayout1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9.png"/><Relationship Id="rId1" Type="http://schemas.openxmlformats.org/officeDocument/2006/relationships/slideLayout" Target="../slideLayouts/slideLayout1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10.png"/><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pic>
        <p:nvPicPr>
          <p:cNvPr id="238" name="Shape 238" descr="bi.PNG"/>
          <p:cNvPicPr preferRelativeResize="0"/>
          <p:nvPr/>
        </p:nvPicPr>
        <p:blipFill>
          <a:blip r:embed="rId3">
            <a:alphaModFix/>
          </a:blip>
          <a:stretch>
            <a:fillRect/>
          </a:stretch>
        </p:blipFill>
        <p:spPr>
          <a:xfrm>
            <a:off x="0" y="0"/>
            <a:ext cx="12192001" cy="6833733"/>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pic>
        <p:nvPicPr>
          <p:cNvPr id="311" name="Shape 311" descr="bi.PNG"/>
          <p:cNvPicPr preferRelativeResize="0"/>
          <p:nvPr/>
        </p:nvPicPr>
        <p:blipFill>
          <a:blip r:embed="rId3">
            <a:alphaModFix/>
          </a:blip>
          <a:stretch>
            <a:fillRect/>
          </a:stretch>
        </p:blipFill>
        <p:spPr>
          <a:xfrm>
            <a:off x="0" y="0"/>
            <a:ext cx="12192001" cy="6833733"/>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Shape 243"/>
          <p:cNvSpPr/>
          <p:nvPr/>
        </p:nvSpPr>
        <p:spPr>
          <a:xfrm>
            <a:off x="0" y="568100"/>
            <a:ext cx="5250900" cy="735300"/>
          </a:xfrm>
          <a:prstGeom prst="rect">
            <a:avLst/>
          </a:prstGeom>
          <a:solidFill>
            <a:srgbClr val="833C0B"/>
          </a:solidFill>
          <a:ln w="12700" cap="flat" cmpd="sng">
            <a:solidFill>
              <a:srgbClr val="833C0B"/>
            </a:solidFill>
            <a:prstDash val="solid"/>
            <a:miter lim="8000"/>
            <a:headEnd type="none" w="med" len="med"/>
            <a:tailEnd type="none" w="med" len="med"/>
          </a:ln>
        </p:spPr>
        <p:txBody>
          <a:bodyPr wrap="square" lIns="91425" tIns="45700" rIns="91425" bIns="45700" anchor="ctr" anchorCtr="0">
            <a:noAutofit/>
          </a:bodyPr>
          <a:lstStyle/>
          <a:p>
            <a:pPr marL="0" marR="0" lvl="0" indent="0" algn="l" rtl="0">
              <a:spcBef>
                <a:spcPts val="0"/>
              </a:spcBef>
              <a:buSzPct val="25000"/>
              <a:buNone/>
            </a:pPr>
            <a:r>
              <a:rPr lang="en-IE" sz="3200" dirty="0" smtClean="0">
                <a:solidFill>
                  <a:srgbClr val="FFFFFF"/>
                </a:solidFill>
                <a:latin typeface="Calibri"/>
                <a:ea typeface="Calibri"/>
                <a:cs typeface="Calibri"/>
                <a:sym typeface="Calibri"/>
              </a:rPr>
              <a:t/>
            </a:r>
            <a:br>
              <a:rPr lang="en-IE" sz="3200" dirty="0" smtClean="0">
                <a:solidFill>
                  <a:srgbClr val="FFFFFF"/>
                </a:solidFill>
                <a:latin typeface="Calibri"/>
                <a:ea typeface="Calibri"/>
                <a:cs typeface="Calibri"/>
                <a:sym typeface="Calibri"/>
              </a:rPr>
            </a:br>
            <a:r>
              <a:rPr lang="en-IE" sz="3200" dirty="0" smtClean="0">
                <a:solidFill>
                  <a:srgbClr val="FFFFFF"/>
                </a:solidFill>
                <a:latin typeface="Calibri"/>
                <a:ea typeface="Calibri"/>
                <a:cs typeface="Calibri"/>
                <a:sym typeface="Calibri"/>
              </a:rPr>
              <a:t>JC </a:t>
            </a:r>
            <a:r>
              <a:rPr lang="en-IE" sz="3200" dirty="0">
                <a:solidFill>
                  <a:srgbClr val="FFFFFF"/>
                </a:solidFill>
                <a:latin typeface="Calibri"/>
                <a:ea typeface="Calibri"/>
                <a:cs typeface="Calibri"/>
                <a:sym typeface="Calibri"/>
              </a:rPr>
              <a:t>Geography syllabus links:</a:t>
            </a:r>
            <a:r>
              <a:rPr lang="en-IE" sz="3200" b="0" i="0" u="none" strike="noStrike" cap="none" dirty="0">
                <a:solidFill>
                  <a:srgbClr val="FFFFFF"/>
                </a:solidFill>
                <a:latin typeface="Calibri"/>
                <a:ea typeface="Calibri"/>
                <a:cs typeface="Calibri"/>
                <a:sym typeface="Calibri"/>
              </a:rPr>
              <a:t>	</a:t>
            </a:r>
          </a:p>
        </p:txBody>
      </p:sp>
      <p:pic>
        <p:nvPicPr>
          <p:cNvPr id="244" name="Shape 244"/>
          <p:cNvPicPr preferRelativeResize="0"/>
          <p:nvPr/>
        </p:nvPicPr>
        <p:blipFill rotWithShape="1">
          <a:blip r:embed="rId3">
            <a:alphaModFix/>
          </a:blip>
          <a:srcRect/>
          <a:stretch/>
        </p:blipFill>
        <p:spPr>
          <a:xfrm>
            <a:off x="10501459" y="6217919"/>
            <a:ext cx="1469224" cy="433418"/>
          </a:xfrm>
          <a:prstGeom prst="rect">
            <a:avLst/>
          </a:prstGeom>
          <a:noFill/>
          <a:ln>
            <a:noFill/>
          </a:ln>
        </p:spPr>
      </p:pic>
      <p:sp>
        <p:nvSpPr>
          <p:cNvPr id="245" name="Shape 245"/>
          <p:cNvSpPr txBox="1"/>
          <p:nvPr/>
        </p:nvSpPr>
        <p:spPr>
          <a:xfrm>
            <a:off x="689800" y="0"/>
            <a:ext cx="11085000" cy="4235100"/>
          </a:xfrm>
          <a:prstGeom prst="rect">
            <a:avLst/>
          </a:prstGeom>
          <a:noFill/>
          <a:ln>
            <a:noFill/>
          </a:ln>
        </p:spPr>
        <p:txBody>
          <a:bodyPr wrap="square" lIns="91425" tIns="91425" rIns="91425" bIns="91425" anchor="ctr" anchorCtr="0">
            <a:noAutofit/>
          </a:bodyPr>
          <a:lstStyle/>
          <a:p>
            <a:pPr marL="457200" lvl="0" indent="-381000" rtl="0">
              <a:lnSpc>
                <a:spcPct val="115000"/>
              </a:lnSpc>
              <a:spcBef>
                <a:spcPts val="0"/>
              </a:spcBef>
              <a:buClr>
                <a:schemeClr val="dk1"/>
              </a:buClr>
              <a:buSzPct val="100000"/>
              <a:buFont typeface="Calibri"/>
              <a:buChar char="●"/>
            </a:pPr>
            <a:r>
              <a:rPr lang="en-IE" sz="2400" b="1">
                <a:solidFill>
                  <a:schemeClr val="dk1"/>
                </a:solidFill>
                <a:latin typeface="Calibri"/>
                <a:ea typeface="Calibri"/>
                <a:cs typeface="Calibri"/>
                <a:sym typeface="Calibri"/>
              </a:rPr>
              <a:t>The crust of the earth is made up of rocks. These rocks vary in their origin, formation and characteristics</a:t>
            </a:r>
          </a:p>
        </p:txBody>
      </p:sp>
      <p:pic>
        <p:nvPicPr>
          <p:cNvPr id="246" name="Shape 246"/>
          <p:cNvPicPr preferRelativeResize="0"/>
          <p:nvPr/>
        </p:nvPicPr>
        <p:blipFill>
          <a:blip r:embed="rId4">
            <a:alphaModFix/>
          </a:blip>
          <a:stretch>
            <a:fillRect/>
          </a:stretch>
        </p:blipFill>
        <p:spPr>
          <a:xfrm>
            <a:off x="1540050" y="2582775"/>
            <a:ext cx="7748324" cy="3962399"/>
          </a:xfrm>
          <a:prstGeom prst="rect">
            <a:avLst/>
          </a:prstGeom>
          <a:noFill/>
          <a:ln>
            <a:noFill/>
          </a:ln>
        </p:spPr>
      </p:pic>
      <p:sp>
        <p:nvSpPr>
          <p:cNvPr id="247" name="Shape 247"/>
          <p:cNvSpPr txBox="1"/>
          <p:nvPr/>
        </p:nvSpPr>
        <p:spPr>
          <a:xfrm>
            <a:off x="9833800" y="4042600"/>
            <a:ext cx="1941000" cy="1636200"/>
          </a:xfrm>
          <a:prstGeom prst="rect">
            <a:avLst/>
          </a:prstGeom>
          <a:noFill/>
          <a:ln>
            <a:noFill/>
          </a:ln>
        </p:spPr>
        <p:txBody>
          <a:bodyPr wrap="square" lIns="91425" tIns="91425" rIns="91425" bIns="91425" anchor="t" anchorCtr="0">
            <a:noAutofit/>
          </a:bodyPr>
          <a:lstStyle/>
          <a:p>
            <a:pPr lvl="0">
              <a:spcBef>
                <a:spcPts val="0"/>
              </a:spcBef>
              <a:buNone/>
            </a:pPr>
            <a:r>
              <a:rPr lang="en-IE" sz="1800"/>
              <a:t>All images screenshots from the video clip</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Shape 252"/>
          <p:cNvSpPr/>
          <p:nvPr/>
        </p:nvSpPr>
        <p:spPr>
          <a:xfrm>
            <a:off x="0" y="568100"/>
            <a:ext cx="3930300" cy="735300"/>
          </a:xfrm>
          <a:prstGeom prst="rect">
            <a:avLst/>
          </a:prstGeom>
          <a:solidFill>
            <a:srgbClr val="833C0B"/>
          </a:solidFill>
          <a:ln w="12700" cap="flat" cmpd="sng">
            <a:solidFill>
              <a:srgbClr val="833C0B"/>
            </a:solidFill>
            <a:prstDash val="solid"/>
            <a:miter lim="8000"/>
            <a:headEnd type="none" w="med" len="med"/>
            <a:tailEnd type="none" w="med" len="med"/>
          </a:ln>
        </p:spPr>
        <p:txBody>
          <a:bodyPr wrap="square" lIns="91425" tIns="45700" rIns="91425" bIns="45700" anchor="ctr" anchorCtr="0">
            <a:noAutofit/>
          </a:bodyPr>
          <a:lstStyle/>
          <a:p>
            <a:pPr marL="0" marR="0" lvl="0" indent="0" algn="l" rtl="0">
              <a:spcBef>
                <a:spcPts val="0"/>
              </a:spcBef>
              <a:buSzPct val="25000"/>
              <a:buNone/>
            </a:pPr>
            <a:r>
              <a:rPr lang="en-IE" sz="3200">
                <a:solidFill>
                  <a:srgbClr val="FFFFFF"/>
                </a:solidFill>
                <a:latin typeface="Calibri"/>
                <a:ea typeface="Calibri"/>
                <a:cs typeface="Calibri"/>
                <a:sym typeface="Calibri"/>
              </a:rPr>
              <a:t>Learning Intentions:</a:t>
            </a:r>
            <a:r>
              <a:rPr lang="en-IE" sz="3200" b="0" i="0" u="none" strike="noStrike" cap="none">
                <a:solidFill>
                  <a:srgbClr val="FFFFFF"/>
                </a:solidFill>
                <a:latin typeface="Calibri"/>
                <a:ea typeface="Calibri"/>
                <a:cs typeface="Calibri"/>
                <a:sym typeface="Calibri"/>
              </a:rPr>
              <a:t> 	</a:t>
            </a:r>
          </a:p>
        </p:txBody>
      </p:sp>
      <p:pic>
        <p:nvPicPr>
          <p:cNvPr id="253" name="Shape 253"/>
          <p:cNvPicPr preferRelativeResize="0"/>
          <p:nvPr/>
        </p:nvPicPr>
        <p:blipFill rotWithShape="1">
          <a:blip r:embed="rId3">
            <a:alphaModFix/>
          </a:blip>
          <a:srcRect/>
          <a:stretch/>
        </p:blipFill>
        <p:spPr>
          <a:xfrm>
            <a:off x="10501459" y="6217919"/>
            <a:ext cx="1469100" cy="433499"/>
          </a:xfrm>
          <a:prstGeom prst="rect">
            <a:avLst/>
          </a:prstGeom>
          <a:noFill/>
          <a:ln>
            <a:noFill/>
          </a:ln>
        </p:spPr>
      </p:pic>
      <p:sp>
        <p:nvSpPr>
          <p:cNvPr id="254" name="Shape 254"/>
          <p:cNvSpPr txBox="1"/>
          <p:nvPr/>
        </p:nvSpPr>
        <p:spPr>
          <a:xfrm>
            <a:off x="6352675" y="1480000"/>
            <a:ext cx="5706600" cy="454050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IE" sz="2400" b="1">
                <a:solidFill>
                  <a:srgbClr val="000000"/>
                </a:solidFill>
                <a:latin typeface="Calibri"/>
                <a:ea typeface="Calibri"/>
                <a:cs typeface="Calibri"/>
                <a:sym typeface="Calibri"/>
              </a:rPr>
              <a:t>In this unit, we will learn</a:t>
            </a:r>
          </a:p>
          <a:p>
            <a:pPr marL="0" marR="0" lvl="0" indent="0" algn="l" rtl="0">
              <a:spcBef>
                <a:spcPts val="0"/>
              </a:spcBef>
              <a:buNone/>
            </a:pPr>
            <a:endParaRPr sz="2400" b="1">
              <a:solidFill>
                <a:srgbClr val="000000"/>
              </a:solidFill>
              <a:latin typeface="Calibri"/>
              <a:ea typeface="Calibri"/>
              <a:cs typeface="Calibri"/>
              <a:sym typeface="Calibri"/>
            </a:endParaRPr>
          </a:p>
          <a:p>
            <a:pPr marL="342900" lvl="0" indent="-342900" rtl="0">
              <a:lnSpc>
                <a:spcPct val="90000"/>
              </a:lnSpc>
              <a:spcBef>
                <a:spcPts val="1000"/>
              </a:spcBef>
              <a:buClr>
                <a:srgbClr val="000000"/>
              </a:buClr>
              <a:buSzPct val="100000"/>
              <a:buFont typeface="Noto Sans Symbols"/>
              <a:buChar char="❖"/>
            </a:pPr>
            <a:r>
              <a:rPr lang="en-IE" sz="2400">
                <a:solidFill>
                  <a:schemeClr val="dk1"/>
                </a:solidFill>
                <a:latin typeface="Calibri"/>
                <a:ea typeface="Calibri"/>
                <a:cs typeface="Calibri"/>
                <a:sym typeface="Calibri"/>
              </a:rPr>
              <a:t>the reasons behind the building of the canal way in Cong, Co. Galway</a:t>
            </a:r>
          </a:p>
          <a:p>
            <a:pPr marL="342900" lvl="0" indent="-342900" rtl="0">
              <a:lnSpc>
                <a:spcPct val="90000"/>
              </a:lnSpc>
              <a:spcBef>
                <a:spcPts val="1000"/>
              </a:spcBef>
              <a:buClr>
                <a:srgbClr val="000000"/>
              </a:buClr>
              <a:buSzPct val="100000"/>
              <a:buFont typeface="Noto Sans Symbols"/>
              <a:buChar char="❖"/>
            </a:pPr>
            <a:r>
              <a:rPr lang="en-IE" sz="2400">
                <a:solidFill>
                  <a:schemeClr val="dk1"/>
                </a:solidFill>
                <a:latin typeface="Calibri"/>
                <a:ea typeface="Calibri"/>
                <a:cs typeface="Calibri"/>
                <a:sym typeface="Calibri"/>
              </a:rPr>
              <a:t>some of the underground features of a karst region</a:t>
            </a:r>
          </a:p>
          <a:p>
            <a:pPr marL="342900" lvl="0" indent="-342900" rtl="0">
              <a:lnSpc>
                <a:spcPct val="90000"/>
              </a:lnSpc>
              <a:spcBef>
                <a:spcPts val="1000"/>
              </a:spcBef>
              <a:buClr>
                <a:srgbClr val="000000"/>
              </a:buClr>
              <a:buSzPct val="100000"/>
              <a:buFont typeface="Noto Sans Symbols"/>
              <a:buChar char="❖"/>
            </a:pPr>
            <a:r>
              <a:rPr lang="en-IE" sz="2400">
                <a:solidFill>
                  <a:schemeClr val="dk1"/>
                </a:solidFill>
                <a:latin typeface="Calibri"/>
                <a:ea typeface="Calibri"/>
                <a:cs typeface="Calibri"/>
                <a:sym typeface="Calibri"/>
              </a:rPr>
              <a:t>to further develop your knowledge of the permeable nature of limestone</a:t>
            </a:r>
          </a:p>
          <a:p>
            <a:pPr marL="342900" lvl="0" indent="-342900" rtl="0">
              <a:lnSpc>
                <a:spcPct val="90000"/>
              </a:lnSpc>
              <a:spcBef>
                <a:spcPts val="1000"/>
              </a:spcBef>
              <a:buClr>
                <a:srgbClr val="000000"/>
              </a:buClr>
              <a:buSzPct val="100000"/>
              <a:buFont typeface="Noto Sans Symbols"/>
              <a:buChar char="❖"/>
            </a:pPr>
            <a:r>
              <a:rPr lang="en-IE" sz="2400">
                <a:solidFill>
                  <a:schemeClr val="dk1"/>
                </a:solidFill>
                <a:latin typeface="Calibri"/>
                <a:ea typeface="Calibri"/>
                <a:cs typeface="Calibri"/>
                <a:sym typeface="Calibri"/>
              </a:rPr>
              <a:t>further information about the process of carbonation, a type of chemical weathering</a:t>
            </a:r>
          </a:p>
          <a:p>
            <a:pPr marR="0" lvl="0" algn="l" rtl="0">
              <a:spcBef>
                <a:spcPts val="0"/>
              </a:spcBef>
              <a:buNone/>
            </a:pPr>
            <a:endParaRPr sz="2400" b="1">
              <a:latin typeface="Calibri"/>
              <a:ea typeface="Calibri"/>
              <a:cs typeface="Calibri"/>
              <a:sym typeface="Calibri"/>
            </a:endParaRPr>
          </a:p>
        </p:txBody>
      </p:sp>
      <p:pic>
        <p:nvPicPr>
          <p:cNvPr id="255" name="Shape 255"/>
          <p:cNvPicPr preferRelativeResize="0"/>
          <p:nvPr/>
        </p:nvPicPr>
        <p:blipFill>
          <a:blip r:embed="rId4">
            <a:alphaModFix/>
          </a:blip>
          <a:stretch>
            <a:fillRect/>
          </a:stretch>
        </p:blipFill>
        <p:spPr>
          <a:xfrm>
            <a:off x="1147000" y="1800925"/>
            <a:ext cx="3905250" cy="42195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Shape 260"/>
          <p:cNvSpPr/>
          <p:nvPr/>
        </p:nvSpPr>
        <p:spPr>
          <a:xfrm>
            <a:off x="0" y="568100"/>
            <a:ext cx="3449100" cy="735300"/>
          </a:xfrm>
          <a:prstGeom prst="rect">
            <a:avLst/>
          </a:prstGeom>
          <a:solidFill>
            <a:srgbClr val="833C0B"/>
          </a:solidFill>
          <a:ln w="12700" cap="flat" cmpd="sng">
            <a:solidFill>
              <a:srgbClr val="833C0B"/>
            </a:solidFill>
            <a:prstDash val="solid"/>
            <a:miter lim="8000"/>
            <a:headEnd type="none" w="med" len="med"/>
            <a:tailEnd type="none" w="med" len="med"/>
          </a:ln>
        </p:spPr>
        <p:txBody>
          <a:bodyPr wrap="square" lIns="91425" tIns="45700" rIns="91425" bIns="45700" anchor="ctr" anchorCtr="0">
            <a:noAutofit/>
          </a:bodyPr>
          <a:lstStyle/>
          <a:p>
            <a:pPr marL="0" marR="0" lvl="0" indent="0" algn="l" rtl="0">
              <a:spcBef>
                <a:spcPts val="0"/>
              </a:spcBef>
              <a:buSzPct val="25000"/>
              <a:buNone/>
            </a:pPr>
            <a:r>
              <a:rPr lang="en-IE" sz="3200" dirty="0" smtClean="0">
                <a:solidFill>
                  <a:srgbClr val="FFFFFF"/>
                </a:solidFill>
                <a:latin typeface="Calibri"/>
                <a:ea typeface="Calibri"/>
                <a:cs typeface="Calibri"/>
                <a:sym typeface="Calibri"/>
              </a:rPr>
              <a:t/>
            </a:r>
            <a:br>
              <a:rPr lang="en-IE" sz="3200" dirty="0" smtClean="0">
                <a:solidFill>
                  <a:srgbClr val="FFFFFF"/>
                </a:solidFill>
                <a:latin typeface="Calibri"/>
                <a:ea typeface="Calibri"/>
                <a:cs typeface="Calibri"/>
                <a:sym typeface="Calibri"/>
              </a:rPr>
            </a:br>
            <a:r>
              <a:rPr lang="en-IE" sz="3200" dirty="0" smtClean="0">
                <a:solidFill>
                  <a:srgbClr val="FFFFFF"/>
                </a:solidFill>
                <a:latin typeface="Calibri"/>
                <a:ea typeface="Calibri"/>
                <a:cs typeface="Calibri"/>
                <a:sym typeface="Calibri"/>
              </a:rPr>
              <a:t>Warm </a:t>
            </a:r>
            <a:r>
              <a:rPr lang="en-IE" sz="3200" dirty="0">
                <a:solidFill>
                  <a:srgbClr val="FFFFFF"/>
                </a:solidFill>
                <a:latin typeface="Calibri"/>
                <a:ea typeface="Calibri"/>
                <a:cs typeface="Calibri"/>
                <a:sym typeface="Calibri"/>
              </a:rPr>
              <a:t>up activity:</a:t>
            </a:r>
            <a:r>
              <a:rPr lang="en-IE" sz="3200" b="0" i="0" u="none" strike="noStrike" cap="none" dirty="0">
                <a:solidFill>
                  <a:srgbClr val="FFFFFF"/>
                </a:solidFill>
                <a:latin typeface="Calibri"/>
                <a:ea typeface="Calibri"/>
                <a:cs typeface="Calibri"/>
                <a:sym typeface="Calibri"/>
              </a:rPr>
              <a:t>	</a:t>
            </a:r>
          </a:p>
        </p:txBody>
      </p:sp>
      <p:pic>
        <p:nvPicPr>
          <p:cNvPr id="261" name="Shape 261"/>
          <p:cNvPicPr preferRelativeResize="0"/>
          <p:nvPr/>
        </p:nvPicPr>
        <p:blipFill rotWithShape="1">
          <a:blip r:embed="rId3">
            <a:alphaModFix/>
          </a:blip>
          <a:srcRect/>
          <a:stretch/>
        </p:blipFill>
        <p:spPr>
          <a:xfrm>
            <a:off x="10501459" y="6217919"/>
            <a:ext cx="1469100" cy="433499"/>
          </a:xfrm>
          <a:prstGeom prst="rect">
            <a:avLst/>
          </a:prstGeom>
          <a:noFill/>
          <a:ln>
            <a:noFill/>
          </a:ln>
        </p:spPr>
      </p:pic>
      <p:sp>
        <p:nvSpPr>
          <p:cNvPr id="262" name="Shape 262"/>
          <p:cNvSpPr txBox="1"/>
          <p:nvPr/>
        </p:nvSpPr>
        <p:spPr>
          <a:xfrm>
            <a:off x="496650" y="2695325"/>
            <a:ext cx="5826600" cy="4320900"/>
          </a:xfrm>
          <a:prstGeom prst="rect">
            <a:avLst/>
          </a:prstGeom>
          <a:noFill/>
          <a:ln>
            <a:noFill/>
          </a:ln>
        </p:spPr>
        <p:txBody>
          <a:bodyPr wrap="square" lIns="91425" tIns="45700" rIns="91425" bIns="45700" anchor="t" anchorCtr="0">
            <a:noAutofit/>
          </a:bodyPr>
          <a:lstStyle/>
          <a:p>
            <a:pPr marR="0" lvl="0" algn="l" rtl="0">
              <a:spcBef>
                <a:spcPts val="0"/>
              </a:spcBef>
              <a:buNone/>
            </a:pPr>
            <a:endParaRPr sz="2400" b="1">
              <a:latin typeface="Calibri"/>
              <a:ea typeface="Calibri"/>
              <a:cs typeface="Calibri"/>
              <a:sym typeface="Calibri"/>
            </a:endParaRPr>
          </a:p>
          <a:p>
            <a:pPr marR="0" lvl="0" algn="l" rtl="0">
              <a:spcBef>
                <a:spcPts val="0"/>
              </a:spcBef>
              <a:buNone/>
            </a:pPr>
            <a:endParaRPr sz="2400" b="1">
              <a:latin typeface="Calibri"/>
              <a:ea typeface="Calibri"/>
              <a:cs typeface="Calibri"/>
              <a:sym typeface="Calibri"/>
            </a:endParaRPr>
          </a:p>
          <a:p>
            <a:pPr marR="0" lvl="0" algn="l" rtl="0">
              <a:spcBef>
                <a:spcPts val="0"/>
              </a:spcBef>
              <a:buNone/>
            </a:pPr>
            <a:endParaRPr sz="2400" b="1">
              <a:latin typeface="Calibri"/>
              <a:ea typeface="Calibri"/>
              <a:cs typeface="Calibri"/>
              <a:sym typeface="Calibri"/>
            </a:endParaRPr>
          </a:p>
        </p:txBody>
      </p:sp>
      <p:sp>
        <p:nvSpPr>
          <p:cNvPr id="263" name="Shape 263"/>
          <p:cNvSpPr txBox="1"/>
          <p:nvPr/>
        </p:nvSpPr>
        <p:spPr>
          <a:xfrm>
            <a:off x="496650" y="1572125"/>
            <a:ext cx="5551200" cy="4973100"/>
          </a:xfrm>
          <a:prstGeom prst="rect">
            <a:avLst/>
          </a:prstGeom>
          <a:noFill/>
          <a:ln>
            <a:noFill/>
          </a:ln>
        </p:spPr>
        <p:txBody>
          <a:bodyPr wrap="square" lIns="91425" tIns="91425" rIns="91425" bIns="91425" anchor="ctr" anchorCtr="0">
            <a:noAutofit/>
          </a:bodyPr>
          <a:lstStyle/>
          <a:p>
            <a:pPr lvl="0" rtl="0">
              <a:lnSpc>
                <a:spcPct val="115000"/>
              </a:lnSpc>
              <a:spcBef>
                <a:spcPts val="0"/>
              </a:spcBef>
              <a:buNone/>
            </a:pPr>
            <a:r>
              <a:rPr lang="en-IE" sz="2400" b="1">
                <a:solidFill>
                  <a:schemeClr val="dk1"/>
                </a:solidFill>
              </a:rPr>
              <a:t>Blue Sky Thinking</a:t>
            </a:r>
          </a:p>
          <a:p>
            <a:pPr lvl="0" rtl="0">
              <a:lnSpc>
                <a:spcPct val="115000"/>
              </a:lnSpc>
              <a:spcBef>
                <a:spcPts val="0"/>
              </a:spcBef>
              <a:buNone/>
            </a:pPr>
            <a:endParaRPr sz="2400" b="1">
              <a:solidFill>
                <a:schemeClr val="dk1"/>
              </a:solidFill>
            </a:endParaRPr>
          </a:p>
          <a:p>
            <a:pPr marL="457200" lvl="0" indent="-406400" rtl="0">
              <a:lnSpc>
                <a:spcPct val="115000"/>
              </a:lnSpc>
              <a:spcBef>
                <a:spcPts val="0"/>
              </a:spcBef>
              <a:buClr>
                <a:schemeClr val="dk1"/>
              </a:buClr>
              <a:buSzPct val="100000"/>
              <a:buFont typeface="Calibri"/>
              <a:buChar char="●"/>
            </a:pPr>
            <a:r>
              <a:rPr lang="en-IE" sz="2800">
                <a:solidFill>
                  <a:schemeClr val="dk1"/>
                </a:solidFill>
                <a:latin typeface="Calibri"/>
                <a:ea typeface="Calibri"/>
                <a:cs typeface="Calibri"/>
                <a:sym typeface="Calibri"/>
              </a:rPr>
              <a:t>In pairs, write down on the post-its in front of you, what you think will be discussed in this video clip. The information is based on disappearing canals in Galway that flow over a bedrock of limestone.</a:t>
            </a:r>
          </a:p>
        </p:txBody>
      </p:sp>
      <p:pic>
        <p:nvPicPr>
          <p:cNvPr id="264" name="Shape 264"/>
          <p:cNvPicPr preferRelativeResize="0"/>
          <p:nvPr/>
        </p:nvPicPr>
        <p:blipFill>
          <a:blip r:embed="rId4">
            <a:alphaModFix/>
          </a:blip>
          <a:stretch>
            <a:fillRect/>
          </a:stretch>
        </p:blipFill>
        <p:spPr>
          <a:xfrm>
            <a:off x="6400825" y="673775"/>
            <a:ext cx="4462975" cy="332972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Shape 269"/>
          <p:cNvSpPr/>
          <p:nvPr/>
        </p:nvSpPr>
        <p:spPr>
          <a:xfrm>
            <a:off x="0" y="568100"/>
            <a:ext cx="5245800" cy="735300"/>
          </a:xfrm>
          <a:prstGeom prst="rect">
            <a:avLst/>
          </a:prstGeom>
          <a:solidFill>
            <a:srgbClr val="833C0B"/>
          </a:solidFill>
          <a:ln w="12700" cap="flat" cmpd="sng">
            <a:solidFill>
              <a:srgbClr val="833C0B"/>
            </a:solidFill>
            <a:prstDash val="solid"/>
            <a:miter lim="8000"/>
            <a:headEnd type="none" w="med" len="med"/>
            <a:tailEnd type="none" w="med" len="med"/>
          </a:ln>
        </p:spPr>
        <p:txBody>
          <a:bodyPr wrap="square" lIns="91425" tIns="45700" rIns="91425" bIns="45700" anchor="ctr" anchorCtr="0">
            <a:noAutofit/>
          </a:bodyPr>
          <a:lstStyle/>
          <a:p>
            <a:pPr marL="0" marR="0" lvl="0" indent="0" algn="l" rtl="0">
              <a:spcBef>
                <a:spcPts val="0"/>
              </a:spcBef>
              <a:buSzPct val="25000"/>
              <a:buNone/>
            </a:pPr>
            <a:endParaRPr lang="en-IE" sz="3200" dirty="0" smtClean="0">
              <a:solidFill>
                <a:srgbClr val="FFFFFF"/>
              </a:solidFill>
              <a:latin typeface="Calibri"/>
              <a:ea typeface="Calibri"/>
              <a:cs typeface="Calibri"/>
              <a:sym typeface="Calibri"/>
            </a:endParaRPr>
          </a:p>
          <a:p>
            <a:pPr marL="0" marR="0" lvl="0" indent="0" algn="l" rtl="0">
              <a:spcBef>
                <a:spcPts val="0"/>
              </a:spcBef>
              <a:buSzPct val="25000"/>
              <a:buNone/>
            </a:pPr>
            <a:r>
              <a:rPr lang="en-IE" sz="3200" dirty="0" smtClean="0">
                <a:solidFill>
                  <a:srgbClr val="FFFFFF"/>
                </a:solidFill>
                <a:latin typeface="Calibri"/>
                <a:ea typeface="Calibri"/>
                <a:cs typeface="Calibri"/>
                <a:sym typeface="Calibri"/>
              </a:rPr>
              <a:t>Warm </a:t>
            </a:r>
            <a:r>
              <a:rPr lang="en-IE" sz="3200" dirty="0">
                <a:solidFill>
                  <a:srgbClr val="FFFFFF"/>
                </a:solidFill>
                <a:latin typeface="Calibri"/>
                <a:ea typeface="Calibri"/>
                <a:cs typeface="Calibri"/>
                <a:sym typeface="Calibri"/>
              </a:rPr>
              <a:t>up activity continued:</a:t>
            </a:r>
            <a:r>
              <a:rPr lang="en-IE" sz="3200" b="0" i="0" u="none" strike="noStrike" cap="none" dirty="0">
                <a:solidFill>
                  <a:srgbClr val="FFFFFF"/>
                </a:solidFill>
                <a:latin typeface="Calibri"/>
                <a:ea typeface="Calibri"/>
                <a:cs typeface="Calibri"/>
                <a:sym typeface="Calibri"/>
              </a:rPr>
              <a:t>	</a:t>
            </a:r>
          </a:p>
        </p:txBody>
      </p:sp>
      <p:pic>
        <p:nvPicPr>
          <p:cNvPr id="270" name="Shape 270"/>
          <p:cNvPicPr preferRelativeResize="0"/>
          <p:nvPr/>
        </p:nvPicPr>
        <p:blipFill rotWithShape="1">
          <a:blip r:embed="rId3">
            <a:alphaModFix/>
          </a:blip>
          <a:srcRect/>
          <a:stretch/>
        </p:blipFill>
        <p:spPr>
          <a:xfrm>
            <a:off x="10501459" y="6217919"/>
            <a:ext cx="1469100" cy="433499"/>
          </a:xfrm>
          <a:prstGeom prst="rect">
            <a:avLst/>
          </a:prstGeom>
          <a:noFill/>
          <a:ln>
            <a:noFill/>
          </a:ln>
        </p:spPr>
      </p:pic>
      <p:sp>
        <p:nvSpPr>
          <p:cNvPr id="271" name="Shape 271"/>
          <p:cNvSpPr txBox="1"/>
          <p:nvPr/>
        </p:nvSpPr>
        <p:spPr>
          <a:xfrm>
            <a:off x="496650" y="2695325"/>
            <a:ext cx="5826600" cy="4320900"/>
          </a:xfrm>
          <a:prstGeom prst="rect">
            <a:avLst/>
          </a:prstGeom>
          <a:noFill/>
          <a:ln>
            <a:noFill/>
          </a:ln>
        </p:spPr>
        <p:txBody>
          <a:bodyPr wrap="square" lIns="91425" tIns="45700" rIns="91425" bIns="45700" anchor="t" anchorCtr="0">
            <a:noAutofit/>
          </a:bodyPr>
          <a:lstStyle/>
          <a:p>
            <a:pPr marR="0" lvl="0" algn="l" rtl="0">
              <a:spcBef>
                <a:spcPts val="0"/>
              </a:spcBef>
              <a:buNone/>
            </a:pPr>
            <a:endParaRPr sz="2400" b="1">
              <a:latin typeface="Calibri"/>
              <a:ea typeface="Calibri"/>
              <a:cs typeface="Calibri"/>
              <a:sym typeface="Calibri"/>
            </a:endParaRPr>
          </a:p>
          <a:p>
            <a:pPr marR="0" lvl="0" algn="l" rtl="0">
              <a:spcBef>
                <a:spcPts val="0"/>
              </a:spcBef>
              <a:buNone/>
            </a:pPr>
            <a:endParaRPr sz="2400" b="1">
              <a:latin typeface="Calibri"/>
              <a:ea typeface="Calibri"/>
              <a:cs typeface="Calibri"/>
              <a:sym typeface="Calibri"/>
            </a:endParaRPr>
          </a:p>
          <a:p>
            <a:pPr marR="0" lvl="0" algn="l" rtl="0">
              <a:spcBef>
                <a:spcPts val="0"/>
              </a:spcBef>
              <a:buNone/>
            </a:pPr>
            <a:endParaRPr sz="2400" b="1">
              <a:latin typeface="Calibri"/>
              <a:ea typeface="Calibri"/>
              <a:cs typeface="Calibri"/>
              <a:sym typeface="Calibri"/>
            </a:endParaRPr>
          </a:p>
        </p:txBody>
      </p:sp>
      <p:sp>
        <p:nvSpPr>
          <p:cNvPr id="272" name="Shape 272"/>
          <p:cNvSpPr txBox="1"/>
          <p:nvPr/>
        </p:nvSpPr>
        <p:spPr>
          <a:xfrm>
            <a:off x="496650" y="1812750"/>
            <a:ext cx="5551200" cy="4732500"/>
          </a:xfrm>
          <a:prstGeom prst="rect">
            <a:avLst/>
          </a:prstGeom>
          <a:noFill/>
          <a:ln>
            <a:noFill/>
          </a:ln>
        </p:spPr>
        <p:txBody>
          <a:bodyPr wrap="square" lIns="91425" tIns="91425" rIns="91425" bIns="91425" anchor="ctr" anchorCtr="0">
            <a:noAutofit/>
          </a:bodyPr>
          <a:lstStyle/>
          <a:p>
            <a:pPr lvl="0" rtl="0">
              <a:lnSpc>
                <a:spcPct val="115000"/>
              </a:lnSpc>
              <a:spcBef>
                <a:spcPts val="0"/>
              </a:spcBef>
              <a:buNone/>
            </a:pPr>
            <a:endParaRPr sz="2800">
              <a:solidFill>
                <a:schemeClr val="dk1"/>
              </a:solidFill>
            </a:endParaRPr>
          </a:p>
          <a:p>
            <a:pPr marL="457200" lvl="0" indent="-406400" rtl="0">
              <a:lnSpc>
                <a:spcPct val="115000"/>
              </a:lnSpc>
              <a:spcBef>
                <a:spcPts val="0"/>
              </a:spcBef>
              <a:buClr>
                <a:schemeClr val="dk1"/>
              </a:buClr>
              <a:buSzPct val="100000"/>
              <a:buFont typeface="Calibri"/>
              <a:buChar char="●"/>
            </a:pPr>
            <a:r>
              <a:rPr lang="en-IE" sz="2800">
                <a:solidFill>
                  <a:schemeClr val="dk1"/>
                </a:solidFill>
                <a:latin typeface="Calibri"/>
                <a:ea typeface="Calibri"/>
                <a:cs typeface="Calibri"/>
                <a:sym typeface="Calibri"/>
              </a:rPr>
              <a:t>When you have two or three answers that you both agree with, stick them to the window of the classroom. We will revisit these answers after we have watched the video clip</a:t>
            </a:r>
          </a:p>
          <a:p>
            <a:pPr marL="457200" lvl="0" indent="-406400" rtl="0">
              <a:lnSpc>
                <a:spcPct val="115000"/>
              </a:lnSpc>
              <a:spcBef>
                <a:spcPts val="0"/>
              </a:spcBef>
              <a:buClr>
                <a:schemeClr val="dk1"/>
              </a:buClr>
              <a:buSzPct val="100000"/>
              <a:buFont typeface="Calibri"/>
              <a:buChar char="●"/>
            </a:pPr>
            <a:r>
              <a:rPr lang="en-IE" sz="2800">
                <a:solidFill>
                  <a:schemeClr val="dk1"/>
                </a:solidFill>
                <a:latin typeface="Calibri"/>
                <a:ea typeface="Calibri"/>
                <a:cs typeface="Calibri"/>
                <a:sym typeface="Calibri"/>
              </a:rPr>
              <a:t>Remember there is no such thing as a wrong answer here!</a:t>
            </a:r>
          </a:p>
          <a:p>
            <a:pPr lvl="0" rtl="0">
              <a:lnSpc>
                <a:spcPct val="115000"/>
              </a:lnSpc>
              <a:spcBef>
                <a:spcPts val="0"/>
              </a:spcBef>
              <a:buNone/>
            </a:pPr>
            <a:endParaRPr sz="2400" b="1">
              <a:solidFill>
                <a:schemeClr val="dk1"/>
              </a:solidFill>
            </a:endParaRPr>
          </a:p>
        </p:txBody>
      </p:sp>
      <p:pic>
        <p:nvPicPr>
          <p:cNvPr id="273" name="Shape 273"/>
          <p:cNvPicPr preferRelativeResize="0"/>
          <p:nvPr/>
        </p:nvPicPr>
        <p:blipFill>
          <a:blip r:embed="rId4">
            <a:alphaModFix/>
          </a:blip>
          <a:stretch>
            <a:fillRect/>
          </a:stretch>
        </p:blipFill>
        <p:spPr>
          <a:xfrm>
            <a:off x="6427525" y="1034725"/>
            <a:ext cx="5276850" cy="41338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Shape 279"/>
          <p:cNvSpPr/>
          <p:nvPr/>
        </p:nvSpPr>
        <p:spPr>
          <a:xfrm>
            <a:off x="0" y="631600"/>
            <a:ext cx="6641400" cy="735300"/>
          </a:xfrm>
          <a:prstGeom prst="rect">
            <a:avLst/>
          </a:prstGeom>
          <a:solidFill>
            <a:srgbClr val="833C0B"/>
          </a:solidFill>
          <a:ln w="12700" cap="flat" cmpd="sng">
            <a:solidFill>
              <a:srgbClr val="833C0B"/>
            </a:solidFill>
            <a:prstDash val="solid"/>
            <a:miter lim="8000"/>
            <a:headEnd type="none" w="med" len="med"/>
            <a:tailEnd type="none" w="med" len="med"/>
          </a:ln>
        </p:spPr>
        <p:txBody>
          <a:bodyPr wrap="square" lIns="91425" tIns="45700" rIns="91425" bIns="45700" anchor="ctr" anchorCtr="0">
            <a:noAutofit/>
          </a:bodyPr>
          <a:lstStyle/>
          <a:p>
            <a:pPr marL="0" marR="0" lvl="0" indent="0" algn="l" rtl="0">
              <a:spcBef>
                <a:spcPts val="0"/>
              </a:spcBef>
              <a:buSzPct val="25000"/>
              <a:buNone/>
            </a:pPr>
            <a:r>
              <a:rPr lang="en-IE" sz="3200" dirty="0">
                <a:solidFill>
                  <a:srgbClr val="FFFFFF"/>
                </a:solidFill>
                <a:latin typeface="Calibri"/>
                <a:ea typeface="Calibri"/>
                <a:cs typeface="Calibri"/>
                <a:sym typeface="Calibri"/>
              </a:rPr>
              <a:t> 	</a:t>
            </a:r>
            <a:r>
              <a:rPr lang="en-IE" sz="3000" b="1" dirty="0">
                <a:solidFill>
                  <a:srgbClr val="FBE4D4"/>
                </a:solidFill>
                <a:latin typeface="Arial"/>
                <a:ea typeface="Arial"/>
                <a:cs typeface="Arial"/>
                <a:sym typeface="Arial"/>
              </a:rPr>
              <a:t>Watch the 3.31 min video clip:</a:t>
            </a:r>
          </a:p>
        </p:txBody>
      </p:sp>
      <p:sp>
        <p:nvSpPr>
          <p:cNvPr id="280" name="Shape 280"/>
          <p:cNvSpPr/>
          <p:nvPr/>
        </p:nvSpPr>
        <p:spPr>
          <a:xfrm>
            <a:off x="6946225" y="272725"/>
            <a:ext cx="5117400" cy="5855400"/>
          </a:xfrm>
          <a:prstGeom prst="snipRoundRect">
            <a:avLst>
              <a:gd name="adj1" fmla="val 16667"/>
              <a:gd name="adj2" fmla="val 16667"/>
            </a:avLst>
          </a:prstGeom>
          <a:solidFill>
            <a:srgbClr val="833C0B"/>
          </a:solidFill>
          <a:ln w="12700" cap="flat" cmpd="sng">
            <a:solidFill>
              <a:srgbClr val="833C0B"/>
            </a:solidFill>
            <a:prstDash val="solid"/>
            <a:miter lim="8000"/>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2400">
              <a:solidFill>
                <a:schemeClr val="lt1"/>
              </a:solidFill>
              <a:latin typeface="Calibri"/>
              <a:ea typeface="Calibri"/>
              <a:cs typeface="Calibri"/>
              <a:sym typeface="Calibri"/>
            </a:endParaRPr>
          </a:p>
          <a:p>
            <a:pPr lvl="0" rtl="0">
              <a:lnSpc>
                <a:spcPct val="115000"/>
              </a:lnSpc>
              <a:spcBef>
                <a:spcPts val="0"/>
              </a:spcBef>
              <a:buNone/>
            </a:pPr>
            <a:endParaRPr sz="2400">
              <a:solidFill>
                <a:srgbClr val="FBE4D4"/>
              </a:solidFill>
              <a:latin typeface="Calibri"/>
              <a:ea typeface="Calibri"/>
              <a:cs typeface="Calibri"/>
              <a:sym typeface="Calibri"/>
            </a:endParaRPr>
          </a:p>
          <a:p>
            <a:pPr lvl="0" rtl="0">
              <a:lnSpc>
                <a:spcPct val="115000"/>
              </a:lnSpc>
              <a:spcBef>
                <a:spcPts val="0"/>
              </a:spcBef>
              <a:buNone/>
            </a:pPr>
            <a:endParaRPr sz="2400">
              <a:solidFill>
                <a:srgbClr val="FBE4D4"/>
              </a:solidFill>
              <a:latin typeface="Calibri"/>
              <a:ea typeface="Calibri"/>
              <a:cs typeface="Calibri"/>
              <a:sym typeface="Calibri"/>
            </a:endParaRPr>
          </a:p>
          <a:p>
            <a:pPr lvl="0" rtl="0">
              <a:lnSpc>
                <a:spcPct val="115000"/>
              </a:lnSpc>
              <a:spcBef>
                <a:spcPts val="0"/>
              </a:spcBef>
              <a:buNone/>
            </a:pPr>
            <a:endParaRPr sz="2400">
              <a:solidFill>
                <a:srgbClr val="FBE4D4"/>
              </a:solidFill>
              <a:latin typeface="Calibri"/>
              <a:ea typeface="Calibri"/>
              <a:cs typeface="Calibri"/>
              <a:sym typeface="Calibri"/>
            </a:endParaRPr>
          </a:p>
          <a:p>
            <a:pPr lvl="0" rtl="0">
              <a:lnSpc>
                <a:spcPct val="115000"/>
              </a:lnSpc>
              <a:spcBef>
                <a:spcPts val="0"/>
              </a:spcBef>
              <a:buClr>
                <a:schemeClr val="dk1"/>
              </a:buClr>
              <a:buSzPct val="45833"/>
              <a:buFont typeface="Arial"/>
              <a:buNone/>
            </a:pPr>
            <a:r>
              <a:rPr lang="en-IE" sz="2400" b="1">
                <a:solidFill>
                  <a:srgbClr val="FBE4D4"/>
                </a:solidFill>
                <a:latin typeface="Calibri"/>
                <a:ea typeface="Calibri"/>
                <a:cs typeface="Calibri"/>
                <a:sym typeface="Calibri"/>
              </a:rPr>
              <a:t>Stop and jot</a:t>
            </a:r>
          </a:p>
          <a:p>
            <a:pPr marL="457200" lvl="0" indent="-381000" rtl="0">
              <a:lnSpc>
                <a:spcPct val="115000"/>
              </a:lnSpc>
              <a:spcBef>
                <a:spcPts val="0"/>
              </a:spcBef>
              <a:buClr>
                <a:srgbClr val="FBE4D4"/>
              </a:buClr>
              <a:buSzPct val="100000"/>
              <a:buFont typeface="Calibri"/>
              <a:buChar char="●"/>
            </a:pPr>
            <a:r>
              <a:rPr lang="en-IE" sz="2400">
                <a:solidFill>
                  <a:srgbClr val="FBE4D4"/>
                </a:solidFill>
                <a:latin typeface="Calibri"/>
                <a:ea typeface="Calibri"/>
                <a:cs typeface="Calibri"/>
                <a:sym typeface="Calibri"/>
              </a:rPr>
              <a:t>After each 30 seconds the video will be paused, you are to write down at least one thing that you have learned while listening to this part of the video clip</a:t>
            </a:r>
          </a:p>
          <a:p>
            <a:pPr marL="457200" lvl="0" indent="-381000" rtl="0">
              <a:lnSpc>
                <a:spcPct val="115000"/>
              </a:lnSpc>
              <a:spcBef>
                <a:spcPts val="0"/>
              </a:spcBef>
              <a:buClr>
                <a:srgbClr val="FBE4D4"/>
              </a:buClr>
              <a:buSzPct val="100000"/>
              <a:buFont typeface="Calibri"/>
              <a:buChar char="●"/>
            </a:pPr>
            <a:r>
              <a:rPr lang="en-IE" sz="2400">
                <a:solidFill>
                  <a:srgbClr val="FBE4D4"/>
                </a:solidFill>
                <a:latin typeface="Calibri"/>
                <a:ea typeface="Calibri"/>
                <a:cs typeface="Calibri"/>
                <a:sym typeface="Calibri"/>
              </a:rPr>
              <a:t>You will have at least seven pieces of information jotted in your copy by the end of watching this video clip</a:t>
            </a:r>
          </a:p>
          <a:p>
            <a:pPr marL="457200" lvl="0" indent="-381000" rtl="0">
              <a:lnSpc>
                <a:spcPct val="115000"/>
              </a:lnSpc>
              <a:spcBef>
                <a:spcPts val="0"/>
              </a:spcBef>
              <a:buClr>
                <a:srgbClr val="FBE4D4"/>
              </a:buClr>
              <a:buSzPct val="100000"/>
              <a:buFont typeface="Calibri"/>
              <a:buChar char="●"/>
            </a:pPr>
            <a:r>
              <a:rPr lang="en-IE" sz="2400">
                <a:solidFill>
                  <a:srgbClr val="FBE4D4"/>
                </a:solidFill>
                <a:latin typeface="Calibri"/>
                <a:ea typeface="Calibri"/>
                <a:cs typeface="Calibri"/>
                <a:sym typeface="Calibri"/>
              </a:rPr>
              <a:t>Place a star beside any new information discovered</a:t>
            </a:r>
          </a:p>
          <a:p>
            <a:pPr marL="0" marR="0" lvl="0" indent="0" algn="ctr" rtl="0">
              <a:spcBef>
                <a:spcPts val="0"/>
              </a:spcBef>
              <a:buNone/>
            </a:pPr>
            <a:endParaRPr sz="2800">
              <a:solidFill>
                <a:srgbClr val="FFFFFF"/>
              </a:solidFill>
              <a:latin typeface="Calibri"/>
              <a:ea typeface="Calibri"/>
              <a:cs typeface="Calibri"/>
              <a:sym typeface="Calibri"/>
            </a:endParaRPr>
          </a:p>
          <a:p>
            <a:pPr marR="0" lvl="0" rtl="0">
              <a:spcBef>
                <a:spcPts val="0"/>
              </a:spcBef>
              <a:buNone/>
            </a:pPr>
            <a:endParaRPr sz="2800">
              <a:solidFill>
                <a:srgbClr val="FFFFFF"/>
              </a:solidFill>
              <a:latin typeface="Calibri"/>
              <a:ea typeface="Calibri"/>
              <a:cs typeface="Calibri"/>
              <a:sym typeface="Calibri"/>
            </a:endParaRPr>
          </a:p>
          <a:p>
            <a:pPr marL="0" marR="0" lvl="0" indent="0" algn="ctr" rtl="0">
              <a:spcBef>
                <a:spcPts val="0"/>
              </a:spcBef>
              <a:buSzPct val="25000"/>
              <a:buNone/>
            </a:pPr>
            <a:r>
              <a:rPr lang="en-IE" sz="2800">
                <a:solidFill>
                  <a:srgbClr val="FFFFFF"/>
                </a:solidFill>
                <a:latin typeface="Calibri"/>
                <a:ea typeface="Calibri"/>
                <a:cs typeface="Calibri"/>
                <a:sym typeface="Calibri"/>
              </a:rPr>
              <a:t/>
            </a:r>
            <a:br>
              <a:rPr lang="en-IE" sz="2800">
                <a:solidFill>
                  <a:srgbClr val="FFFFFF"/>
                </a:solidFill>
                <a:latin typeface="Calibri"/>
                <a:ea typeface="Calibri"/>
                <a:cs typeface="Calibri"/>
                <a:sym typeface="Calibri"/>
              </a:rPr>
            </a:br>
            <a:endParaRPr lang="en-IE" sz="2800">
              <a:solidFill>
                <a:srgbClr val="FFFFFF"/>
              </a:solidFill>
              <a:latin typeface="Calibri"/>
              <a:ea typeface="Calibri"/>
              <a:cs typeface="Calibri"/>
              <a:sym typeface="Calibri"/>
            </a:endParaRPr>
          </a:p>
        </p:txBody>
      </p:sp>
      <p:pic>
        <p:nvPicPr>
          <p:cNvPr id="281" name="Shape 281"/>
          <p:cNvPicPr preferRelativeResize="0"/>
          <p:nvPr/>
        </p:nvPicPr>
        <p:blipFill rotWithShape="1">
          <a:blip r:embed="rId3">
            <a:alphaModFix/>
          </a:blip>
          <a:srcRect/>
          <a:stretch/>
        </p:blipFill>
        <p:spPr>
          <a:xfrm>
            <a:off x="10257720" y="6203110"/>
            <a:ext cx="1723748" cy="508501"/>
          </a:xfrm>
          <a:prstGeom prst="rect">
            <a:avLst/>
          </a:prstGeom>
          <a:noFill/>
          <a:ln>
            <a:noFill/>
          </a:ln>
        </p:spPr>
      </p:pic>
      <p:pic>
        <p:nvPicPr>
          <p:cNvPr id="282" name="Shape 282">
            <a:hlinkClick r:id="rId4"/>
          </p:cNvPr>
          <p:cNvPicPr preferRelativeResize="0"/>
          <p:nvPr/>
        </p:nvPicPr>
        <p:blipFill>
          <a:blip r:embed="rId5">
            <a:alphaModFix/>
          </a:blip>
          <a:stretch>
            <a:fillRect/>
          </a:stretch>
        </p:blipFill>
        <p:spPr>
          <a:xfrm>
            <a:off x="-3" y="1366900"/>
            <a:ext cx="6641400" cy="49625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Shape 287"/>
          <p:cNvSpPr/>
          <p:nvPr/>
        </p:nvSpPr>
        <p:spPr>
          <a:xfrm>
            <a:off x="0" y="568100"/>
            <a:ext cx="3577500" cy="735300"/>
          </a:xfrm>
          <a:prstGeom prst="rect">
            <a:avLst/>
          </a:prstGeom>
          <a:solidFill>
            <a:srgbClr val="833C0B"/>
          </a:solidFill>
          <a:ln w="12700" cap="flat" cmpd="sng">
            <a:solidFill>
              <a:srgbClr val="833C0B"/>
            </a:solidFill>
            <a:prstDash val="solid"/>
            <a:miter lim="8000"/>
            <a:headEnd type="none" w="med" len="med"/>
            <a:tailEnd type="none" w="med" len="med"/>
          </a:ln>
        </p:spPr>
        <p:txBody>
          <a:bodyPr wrap="square" lIns="91425" tIns="45700" rIns="91425" bIns="45700" anchor="ctr" anchorCtr="0">
            <a:noAutofit/>
          </a:bodyPr>
          <a:lstStyle/>
          <a:p>
            <a:pPr marL="0" marR="0" lvl="0" indent="0" algn="l" rtl="0">
              <a:spcBef>
                <a:spcPts val="0"/>
              </a:spcBef>
              <a:buSzPct val="25000"/>
              <a:buNone/>
            </a:pPr>
            <a:r>
              <a:rPr lang="en-IE" sz="3200">
                <a:solidFill>
                  <a:srgbClr val="FFFFFF"/>
                </a:solidFill>
                <a:latin typeface="Calibri"/>
                <a:ea typeface="Calibri"/>
                <a:cs typeface="Calibri"/>
                <a:sym typeface="Calibri"/>
              </a:rPr>
              <a:t>Extension Activity:</a:t>
            </a:r>
          </a:p>
        </p:txBody>
      </p:sp>
      <p:pic>
        <p:nvPicPr>
          <p:cNvPr id="288" name="Shape 288"/>
          <p:cNvPicPr preferRelativeResize="0"/>
          <p:nvPr/>
        </p:nvPicPr>
        <p:blipFill rotWithShape="1">
          <a:blip r:embed="rId3">
            <a:alphaModFix/>
          </a:blip>
          <a:srcRect/>
          <a:stretch/>
        </p:blipFill>
        <p:spPr>
          <a:xfrm>
            <a:off x="10501459" y="6217919"/>
            <a:ext cx="1469100" cy="433499"/>
          </a:xfrm>
          <a:prstGeom prst="rect">
            <a:avLst/>
          </a:prstGeom>
          <a:noFill/>
          <a:ln>
            <a:noFill/>
          </a:ln>
        </p:spPr>
      </p:pic>
      <p:sp>
        <p:nvSpPr>
          <p:cNvPr id="289" name="Shape 289"/>
          <p:cNvSpPr txBox="1"/>
          <p:nvPr/>
        </p:nvSpPr>
        <p:spPr>
          <a:xfrm>
            <a:off x="352925" y="0"/>
            <a:ext cx="11727000" cy="6577200"/>
          </a:xfrm>
          <a:prstGeom prst="rect">
            <a:avLst/>
          </a:prstGeom>
          <a:noFill/>
          <a:ln>
            <a:noFill/>
          </a:ln>
        </p:spPr>
        <p:txBody>
          <a:bodyPr wrap="square" lIns="91425" tIns="91425" rIns="91425" bIns="91425" anchor="ctr" anchorCtr="0">
            <a:noAutofit/>
          </a:bodyPr>
          <a:lstStyle/>
          <a:p>
            <a:pPr lvl="0" rtl="0">
              <a:lnSpc>
                <a:spcPct val="115000"/>
              </a:lnSpc>
              <a:spcBef>
                <a:spcPts val="0"/>
              </a:spcBef>
              <a:buNone/>
            </a:pPr>
            <a:endParaRPr sz="2400">
              <a:solidFill>
                <a:schemeClr val="dk1"/>
              </a:solidFill>
            </a:endParaRPr>
          </a:p>
          <a:p>
            <a:pPr lvl="0" rtl="0">
              <a:lnSpc>
                <a:spcPct val="115000"/>
              </a:lnSpc>
              <a:spcBef>
                <a:spcPts val="0"/>
              </a:spcBef>
              <a:buNone/>
            </a:pPr>
            <a:endParaRPr sz="2400">
              <a:solidFill>
                <a:schemeClr val="dk1"/>
              </a:solidFill>
            </a:endParaRPr>
          </a:p>
          <a:p>
            <a:pPr lvl="0" rtl="0">
              <a:lnSpc>
                <a:spcPct val="115000"/>
              </a:lnSpc>
              <a:spcBef>
                <a:spcPts val="0"/>
              </a:spcBef>
              <a:buNone/>
            </a:pPr>
            <a:endParaRPr sz="2400" b="1">
              <a:solidFill>
                <a:schemeClr val="dk1"/>
              </a:solidFill>
            </a:endParaRPr>
          </a:p>
          <a:p>
            <a:pPr lvl="0" rtl="0">
              <a:lnSpc>
                <a:spcPct val="115000"/>
              </a:lnSpc>
              <a:spcBef>
                <a:spcPts val="0"/>
              </a:spcBef>
              <a:buNone/>
            </a:pPr>
            <a:r>
              <a:rPr lang="en-IE" sz="2400" b="1">
                <a:solidFill>
                  <a:schemeClr val="dk1"/>
                </a:solidFill>
              </a:rPr>
              <a:t>Two Stars and a wish</a:t>
            </a:r>
          </a:p>
          <a:p>
            <a:pPr lvl="0" rtl="0">
              <a:lnSpc>
                <a:spcPct val="115000"/>
              </a:lnSpc>
              <a:spcBef>
                <a:spcPts val="0"/>
              </a:spcBef>
              <a:buNone/>
            </a:pPr>
            <a:endParaRPr sz="2400" b="1">
              <a:solidFill>
                <a:schemeClr val="dk1"/>
              </a:solidFill>
            </a:endParaRPr>
          </a:p>
          <a:p>
            <a:pPr marL="457200" lvl="0" indent="-381000" rtl="0">
              <a:lnSpc>
                <a:spcPct val="115000"/>
              </a:lnSpc>
              <a:spcBef>
                <a:spcPts val="0"/>
              </a:spcBef>
              <a:buClr>
                <a:schemeClr val="dk1"/>
              </a:buClr>
              <a:buSzPct val="100000"/>
              <a:buFont typeface="Calibri"/>
              <a:buChar char="●"/>
            </a:pPr>
            <a:r>
              <a:rPr lang="en-IE" sz="2400">
                <a:solidFill>
                  <a:schemeClr val="dk1"/>
                </a:solidFill>
                <a:latin typeface="Calibri"/>
                <a:ea typeface="Calibri"/>
                <a:cs typeface="Calibri"/>
                <a:sym typeface="Calibri"/>
              </a:rPr>
              <a:t>If the questions on the post-it’s placed on the window earlier were answered in the video clip place them now on the whiteboard in your classroom</a:t>
            </a:r>
          </a:p>
          <a:p>
            <a:pPr marL="457200" lvl="0" indent="-381000" rtl="0">
              <a:lnSpc>
                <a:spcPct val="115000"/>
              </a:lnSpc>
              <a:spcBef>
                <a:spcPts val="0"/>
              </a:spcBef>
              <a:buClr>
                <a:schemeClr val="dk1"/>
              </a:buClr>
              <a:buSzPct val="100000"/>
              <a:buFont typeface="Calibri"/>
              <a:buChar char="●"/>
            </a:pPr>
            <a:r>
              <a:rPr lang="en-IE" sz="2400">
                <a:solidFill>
                  <a:schemeClr val="dk1"/>
                </a:solidFill>
                <a:latin typeface="Calibri"/>
                <a:ea typeface="Calibri"/>
                <a:cs typeface="Calibri"/>
                <a:sym typeface="Calibri"/>
              </a:rPr>
              <a:t>Next write down two stars (things that you have learned in class today). See if you can link this information with what you have previously studied on weathering and karst landscapes</a:t>
            </a:r>
          </a:p>
          <a:p>
            <a:pPr marL="457200" lvl="0" indent="-381000" rtl="0">
              <a:lnSpc>
                <a:spcPct val="115000"/>
              </a:lnSpc>
              <a:spcBef>
                <a:spcPts val="0"/>
              </a:spcBef>
              <a:buClr>
                <a:schemeClr val="dk1"/>
              </a:buClr>
              <a:buSzPct val="100000"/>
              <a:buFont typeface="Calibri"/>
              <a:buChar char="●"/>
            </a:pPr>
            <a:r>
              <a:rPr lang="en-IE" sz="2400">
                <a:solidFill>
                  <a:schemeClr val="dk1"/>
                </a:solidFill>
                <a:latin typeface="Calibri"/>
                <a:ea typeface="Calibri"/>
                <a:cs typeface="Calibri"/>
                <a:sym typeface="Calibri"/>
              </a:rPr>
              <a:t>Finally, construct one wish (one think you would still like to know about this topic). If you are stuck you can use some of the post-its that are still on the classroom window to help you!</a:t>
            </a:r>
          </a:p>
          <a:p>
            <a:pPr lvl="0" rtl="0">
              <a:lnSpc>
                <a:spcPct val="115000"/>
              </a:lnSpc>
              <a:spcBef>
                <a:spcPts val="0"/>
              </a:spcBef>
              <a:buNone/>
            </a:pPr>
            <a:endParaRPr sz="2400">
              <a:solidFill>
                <a:schemeClr val="dk1"/>
              </a:solidFill>
              <a:latin typeface="Calibri"/>
              <a:ea typeface="Calibri"/>
              <a:cs typeface="Calibri"/>
              <a:sym typeface="Calibri"/>
            </a:endParaRPr>
          </a:p>
        </p:txBody>
      </p:sp>
      <p:pic>
        <p:nvPicPr>
          <p:cNvPr id="290" name="Shape 290"/>
          <p:cNvPicPr preferRelativeResize="0"/>
          <p:nvPr/>
        </p:nvPicPr>
        <p:blipFill>
          <a:blip r:embed="rId4">
            <a:alphaModFix/>
          </a:blip>
          <a:stretch>
            <a:fillRect/>
          </a:stretch>
        </p:blipFill>
        <p:spPr>
          <a:xfrm>
            <a:off x="5277850" y="288750"/>
            <a:ext cx="5342024" cy="216569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Shape 295"/>
          <p:cNvSpPr/>
          <p:nvPr/>
        </p:nvSpPr>
        <p:spPr>
          <a:xfrm>
            <a:off x="0" y="568100"/>
            <a:ext cx="5133600" cy="735300"/>
          </a:xfrm>
          <a:prstGeom prst="rect">
            <a:avLst/>
          </a:prstGeom>
          <a:solidFill>
            <a:srgbClr val="833C0B"/>
          </a:solidFill>
          <a:ln w="12700" cap="flat" cmpd="sng">
            <a:solidFill>
              <a:srgbClr val="833C0B"/>
            </a:solidFill>
            <a:prstDash val="solid"/>
            <a:miter lim="8000"/>
            <a:headEnd type="none" w="med" len="med"/>
            <a:tailEnd type="none" w="med" len="med"/>
          </a:ln>
        </p:spPr>
        <p:txBody>
          <a:bodyPr wrap="square" lIns="91425" tIns="45700" rIns="91425" bIns="45700" anchor="ctr" anchorCtr="0">
            <a:noAutofit/>
          </a:bodyPr>
          <a:lstStyle/>
          <a:p>
            <a:pPr marL="0" marR="0" lvl="0" indent="0" algn="l" rtl="0">
              <a:spcBef>
                <a:spcPts val="0"/>
              </a:spcBef>
              <a:buSzPct val="25000"/>
              <a:buNone/>
            </a:pPr>
            <a:r>
              <a:rPr lang="en-IE" sz="3200">
                <a:solidFill>
                  <a:srgbClr val="FFFFFF"/>
                </a:solidFill>
                <a:latin typeface="Calibri"/>
                <a:ea typeface="Calibri"/>
                <a:cs typeface="Calibri"/>
                <a:sym typeface="Calibri"/>
              </a:rPr>
              <a:t>Extension activity continued:</a:t>
            </a:r>
          </a:p>
        </p:txBody>
      </p:sp>
      <p:pic>
        <p:nvPicPr>
          <p:cNvPr id="296" name="Shape 296"/>
          <p:cNvPicPr preferRelativeResize="0"/>
          <p:nvPr/>
        </p:nvPicPr>
        <p:blipFill rotWithShape="1">
          <a:blip r:embed="rId3">
            <a:alphaModFix/>
          </a:blip>
          <a:srcRect/>
          <a:stretch/>
        </p:blipFill>
        <p:spPr>
          <a:xfrm>
            <a:off x="10501459" y="6217919"/>
            <a:ext cx="1469100" cy="433499"/>
          </a:xfrm>
          <a:prstGeom prst="rect">
            <a:avLst/>
          </a:prstGeom>
          <a:noFill/>
          <a:ln>
            <a:noFill/>
          </a:ln>
        </p:spPr>
      </p:pic>
      <p:sp>
        <p:nvSpPr>
          <p:cNvPr id="297" name="Shape 297"/>
          <p:cNvSpPr txBox="1"/>
          <p:nvPr/>
        </p:nvSpPr>
        <p:spPr>
          <a:xfrm>
            <a:off x="352925" y="1941100"/>
            <a:ext cx="5839200" cy="3834000"/>
          </a:xfrm>
          <a:prstGeom prst="rect">
            <a:avLst/>
          </a:prstGeom>
          <a:noFill/>
          <a:ln>
            <a:noFill/>
          </a:ln>
        </p:spPr>
        <p:txBody>
          <a:bodyPr wrap="square" lIns="91425" tIns="91425" rIns="91425" bIns="91425" anchor="ctr" anchorCtr="0">
            <a:noAutofit/>
          </a:bodyPr>
          <a:lstStyle/>
          <a:p>
            <a:pPr marL="457200" lvl="0" indent="-381000" rtl="0">
              <a:lnSpc>
                <a:spcPct val="115000"/>
              </a:lnSpc>
              <a:spcBef>
                <a:spcPts val="0"/>
              </a:spcBef>
              <a:buClr>
                <a:schemeClr val="dk1"/>
              </a:buClr>
              <a:buSzPct val="100000"/>
              <a:buFont typeface="Calibri"/>
              <a:buChar char="●"/>
            </a:pPr>
            <a:r>
              <a:rPr lang="en-IE" sz="2400">
                <a:solidFill>
                  <a:schemeClr val="dk1"/>
                </a:solidFill>
                <a:latin typeface="Calibri"/>
                <a:ea typeface="Calibri"/>
                <a:cs typeface="Calibri"/>
                <a:sym typeface="Calibri"/>
              </a:rPr>
              <a:t>Your wish post-it is to be placed on the classroom door as you leave</a:t>
            </a:r>
          </a:p>
          <a:p>
            <a:pPr marL="457200" lvl="0" indent="-381000" rtl="0">
              <a:lnSpc>
                <a:spcPct val="115000"/>
              </a:lnSpc>
              <a:spcBef>
                <a:spcPts val="0"/>
              </a:spcBef>
              <a:buClr>
                <a:schemeClr val="dk1"/>
              </a:buClr>
              <a:buSzPct val="100000"/>
              <a:buFont typeface="Calibri"/>
              <a:buChar char="●"/>
            </a:pPr>
            <a:r>
              <a:rPr lang="en-IE" sz="2400">
                <a:solidFill>
                  <a:schemeClr val="dk1"/>
                </a:solidFill>
                <a:latin typeface="Calibri"/>
                <a:ea typeface="Calibri"/>
                <a:cs typeface="Calibri"/>
                <a:sym typeface="Calibri"/>
              </a:rPr>
              <a:t>Remember you will be asked what you wished for in tomorrow’s class so don’t forget!</a:t>
            </a:r>
          </a:p>
        </p:txBody>
      </p:sp>
      <p:pic>
        <p:nvPicPr>
          <p:cNvPr id="298" name="Shape 298"/>
          <p:cNvPicPr preferRelativeResize="0"/>
          <p:nvPr/>
        </p:nvPicPr>
        <p:blipFill>
          <a:blip r:embed="rId4">
            <a:alphaModFix/>
          </a:blip>
          <a:stretch>
            <a:fillRect/>
          </a:stretch>
        </p:blipFill>
        <p:spPr>
          <a:xfrm>
            <a:off x="6275475" y="1941112"/>
            <a:ext cx="5695074" cy="2483833"/>
          </a:xfrm>
          <a:prstGeom prst="rect">
            <a:avLst/>
          </a:prstGeom>
          <a:noFill/>
          <a:ln w="12700" cap="flat" cmpd="sng">
            <a:solidFill>
              <a:srgbClr val="833C0B"/>
            </a:solidFill>
            <a:prstDash val="solid"/>
            <a:miter lim="8000"/>
            <a:headEnd type="none" w="med" len="med"/>
            <a:tailEnd type="none" w="med" len="me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Shape 303"/>
          <p:cNvSpPr/>
          <p:nvPr/>
        </p:nvSpPr>
        <p:spPr>
          <a:xfrm>
            <a:off x="0" y="568100"/>
            <a:ext cx="6769800" cy="735300"/>
          </a:xfrm>
          <a:prstGeom prst="rect">
            <a:avLst/>
          </a:prstGeom>
          <a:solidFill>
            <a:srgbClr val="833C0B"/>
          </a:solidFill>
          <a:ln w="12700" cap="flat" cmpd="sng">
            <a:solidFill>
              <a:srgbClr val="833C0B"/>
            </a:solidFill>
            <a:prstDash val="solid"/>
            <a:miter lim="8000"/>
            <a:headEnd type="none" w="med" len="med"/>
            <a:tailEnd type="none" w="med" len="med"/>
          </a:ln>
        </p:spPr>
        <p:txBody>
          <a:bodyPr wrap="square" lIns="91425" tIns="45700" rIns="91425" bIns="45700" anchor="ctr" anchorCtr="0">
            <a:noAutofit/>
          </a:bodyPr>
          <a:lstStyle/>
          <a:p>
            <a:pPr marL="0" marR="0" lvl="0" indent="0" algn="l" rtl="0">
              <a:spcBef>
                <a:spcPts val="0"/>
              </a:spcBef>
              <a:buSzPct val="25000"/>
              <a:buNone/>
            </a:pPr>
            <a:r>
              <a:rPr lang="en-IE" sz="3200">
                <a:solidFill>
                  <a:srgbClr val="FFFFFF"/>
                </a:solidFill>
                <a:latin typeface="Calibri"/>
                <a:ea typeface="Calibri"/>
                <a:cs typeface="Calibri"/>
                <a:sym typeface="Calibri"/>
              </a:rPr>
              <a:t>Links to new geography specification:</a:t>
            </a:r>
          </a:p>
        </p:txBody>
      </p:sp>
      <p:pic>
        <p:nvPicPr>
          <p:cNvPr id="304" name="Shape 304"/>
          <p:cNvPicPr preferRelativeResize="0"/>
          <p:nvPr/>
        </p:nvPicPr>
        <p:blipFill rotWithShape="1">
          <a:blip r:embed="rId3">
            <a:alphaModFix/>
          </a:blip>
          <a:srcRect/>
          <a:stretch/>
        </p:blipFill>
        <p:spPr>
          <a:xfrm>
            <a:off x="10501459" y="6217919"/>
            <a:ext cx="1469100" cy="433499"/>
          </a:xfrm>
          <a:prstGeom prst="rect">
            <a:avLst/>
          </a:prstGeom>
          <a:noFill/>
          <a:ln>
            <a:noFill/>
          </a:ln>
        </p:spPr>
      </p:pic>
      <p:sp>
        <p:nvSpPr>
          <p:cNvPr id="305" name="Shape 305"/>
          <p:cNvSpPr txBox="1"/>
          <p:nvPr/>
        </p:nvSpPr>
        <p:spPr>
          <a:xfrm>
            <a:off x="352925" y="1876925"/>
            <a:ext cx="11727000" cy="4700100"/>
          </a:xfrm>
          <a:prstGeom prst="rect">
            <a:avLst/>
          </a:prstGeom>
          <a:noFill/>
          <a:ln>
            <a:noFill/>
          </a:ln>
        </p:spPr>
        <p:txBody>
          <a:bodyPr wrap="square" lIns="91425" tIns="91425" rIns="91425" bIns="91425" anchor="ctr" anchorCtr="0">
            <a:noAutofit/>
          </a:bodyPr>
          <a:lstStyle/>
          <a:p>
            <a:pPr lvl="0" rtl="0">
              <a:lnSpc>
                <a:spcPct val="115000"/>
              </a:lnSpc>
              <a:spcBef>
                <a:spcPts val="0"/>
              </a:spcBef>
              <a:buClr>
                <a:schemeClr val="dk1"/>
              </a:buClr>
              <a:buSzPct val="45833"/>
              <a:buFont typeface="Arial"/>
              <a:buNone/>
            </a:pPr>
            <a:r>
              <a:rPr lang="en-IE" sz="2400" b="1">
                <a:solidFill>
                  <a:schemeClr val="dk1"/>
                </a:solidFill>
                <a:latin typeface="Calibri"/>
                <a:ea typeface="Calibri"/>
                <a:cs typeface="Calibri"/>
                <a:sym typeface="Calibri"/>
              </a:rPr>
              <a:t>Strand 1:</a:t>
            </a:r>
            <a:r>
              <a:rPr lang="en-IE" sz="2400">
                <a:solidFill>
                  <a:schemeClr val="dk1"/>
                </a:solidFill>
                <a:latin typeface="Calibri"/>
                <a:ea typeface="Calibri"/>
                <a:cs typeface="Calibri"/>
                <a:sym typeface="Calibri"/>
              </a:rPr>
              <a:t> Exploring the physical world</a:t>
            </a:r>
          </a:p>
          <a:p>
            <a:pPr lvl="0" rtl="0">
              <a:lnSpc>
                <a:spcPct val="115000"/>
              </a:lnSpc>
              <a:spcBef>
                <a:spcPts val="0"/>
              </a:spcBef>
              <a:buNone/>
            </a:pPr>
            <a:r>
              <a:rPr lang="en-IE" sz="2400" b="1">
                <a:solidFill>
                  <a:schemeClr val="dk1"/>
                </a:solidFill>
                <a:latin typeface="Calibri"/>
                <a:ea typeface="Calibri"/>
                <a:cs typeface="Calibri"/>
                <a:sym typeface="Calibri"/>
              </a:rPr>
              <a:t>Learning outcome 1.3: </a:t>
            </a:r>
            <a:r>
              <a:rPr lang="en-IE" sz="2400">
                <a:solidFill>
                  <a:schemeClr val="dk1"/>
                </a:solidFill>
                <a:latin typeface="Calibri"/>
                <a:ea typeface="Calibri"/>
                <a:cs typeface="Calibri"/>
                <a:sym typeface="Calibri"/>
              </a:rPr>
              <a:t>analyse the processes and effects of weathering and mass movement on our landscape.</a:t>
            </a:r>
          </a:p>
          <a:p>
            <a:pPr lvl="0" rtl="0">
              <a:lnSpc>
                <a:spcPct val="115000"/>
              </a:lnSpc>
              <a:spcBef>
                <a:spcPts val="0"/>
              </a:spcBef>
              <a:buClr>
                <a:schemeClr val="dk1"/>
              </a:buClr>
              <a:buFont typeface="Arial"/>
              <a:buNone/>
            </a:pPr>
            <a:endParaRPr sz="2400">
              <a:solidFill>
                <a:schemeClr val="dk1"/>
              </a:solidFill>
              <a:latin typeface="Calibri"/>
              <a:ea typeface="Calibri"/>
              <a:cs typeface="Calibri"/>
              <a:sym typeface="Calibri"/>
            </a:endParaRPr>
          </a:p>
          <a:p>
            <a:pPr lvl="0" rtl="0">
              <a:lnSpc>
                <a:spcPct val="115000"/>
              </a:lnSpc>
              <a:spcBef>
                <a:spcPts val="0"/>
              </a:spcBef>
              <a:buClr>
                <a:schemeClr val="dk1"/>
              </a:buClr>
              <a:buSzPct val="45833"/>
              <a:buFont typeface="Arial"/>
              <a:buNone/>
            </a:pPr>
            <a:r>
              <a:rPr lang="en-IE" sz="2400" b="1">
                <a:solidFill>
                  <a:schemeClr val="dk1"/>
                </a:solidFill>
                <a:latin typeface="Calibri"/>
                <a:ea typeface="Calibri"/>
                <a:cs typeface="Calibri"/>
                <a:sym typeface="Calibri"/>
              </a:rPr>
              <a:t>Key skills used in class today:</a:t>
            </a:r>
          </a:p>
          <a:p>
            <a:pPr lvl="0" rtl="0">
              <a:lnSpc>
                <a:spcPct val="115000"/>
              </a:lnSpc>
              <a:spcBef>
                <a:spcPts val="0"/>
              </a:spcBef>
              <a:buClr>
                <a:schemeClr val="dk1"/>
              </a:buClr>
              <a:buSzPct val="45833"/>
              <a:buFont typeface="Arial"/>
              <a:buNone/>
            </a:pPr>
            <a:r>
              <a:rPr lang="en-IE" sz="2400">
                <a:solidFill>
                  <a:schemeClr val="dk1"/>
                </a:solidFill>
              </a:rPr>
              <a:t>•</a:t>
            </a:r>
            <a:r>
              <a:rPr lang="en-IE" sz="2400">
                <a:solidFill>
                  <a:schemeClr val="dk1"/>
                </a:solidFill>
                <a:latin typeface="Calibri"/>
                <a:ea typeface="Calibri"/>
                <a:cs typeface="Calibri"/>
                <a:sym typeface="Calibri"/>
              </a:rPr>
              <a:t>Managing my information and thinking</a:t>
            </a:r>
          </a:p>
          <a:p>
            <a:pPr lvl="0" rtl="0">
              <a:lnSpc>
                <a:spcPct val="115000"/>
              </a:lnSpc>
              <a:spcBef>
                <a:spcPts val="0"/>
              </a:spcBef>
              <a:buClr>
                <a:schemeClr val="dk1"/>
              </a:buClr>
              <a:buSzPct val="45833"/>
              <a:buFont typeface="Arial"/>
              <a:buNone/>
            </a:pPr>
            <a:r>
              <a:rPr lang="en-IE" sz="2400">
                <a:solidFill>
                  <a:schemeClr val="dk1"/>
                </a:solidFill>
              </a:rPr>
              <a:t>•</a:t>
            </a:r>
            <a:r>
              <a:rPr lang="en-IE" sz="2400">
                <a:solidFill>
                  <a:schemeClr val="dk1"/>
                </a:solidFill>
                <a:latin typeface="Calibri"/>
                <a:ea typeface="Calibri"/>
                <a:cs typeface="Calibri"/>
                <a:sym typeface="Calibri"/>
              </a:rPr>
              <a:t>Managing myself</a:t>
            </a:r>
          </a:p>
          <a:p>
            <a:pPr lvl="0" rtl="0">
              <a:lnSpc>
                <a:spcPct val="115000"/>
              </a:lnSpc>
              <a:spcBef>
                <a:spcPts val="0"/>
              </a:spcBef>
              <a:buClr>
                <a:schemeClr val="dk1"/>
              </a:buClr>
              <a:buSzPct val="45833"/>
              <a:buFont typeface="Arial"/>
              <a:buNone/>
            </a:pPr>
            <a:r>
              <a:rPr lang="en-IE" sz="2400">
                <a:solidFill>
                  <a:schemeClr val="dk1"/>
                </a:solidFill>
              </a:rPr>
              <a:t>•</a:t>
            </a:r>
            <a:r>
              <a:rPr lang="en-IE" sz="2400">
                <a:solidFill>
                  <a:schemeClr val="dk1"/>
                </a:solidFill>
                <a:latin typeface="Calibri"/>
                <a:ea typeface="Calibri"/>
                <a:cs typeface="Calibri"/>
                <a:sym typeface="Calibri"/>
              </a:rPr>
              <a:t>Being literate</a:t>
            </a:r>
          </a:p>
          <a:p>
            <a:pPr lvl="0" rtl="0">
              <a:lnSpc>
                <a:spcPct val="115000"/>
              </a:lnSpc>
              <a:spcBef>
                <a:spcPts val="0"/>
              </a:spcBef>
              <a:buClr>
                <a:schemeClr val="dk1"/>
              </a:buClr>
              <a:buSzPct val="45833"/>
              <a:buFont typeface="Arial"/>
              <a:buNone/>
            </a:pPr>
            <a:r>
              <a:rPr lang="en-IE" sz="2400">
                <a:solidFill>
                  <a:schemeClr val="dk1"/>
                </a:solidFill>
              </a:rPr>
              <a:t>•</a:t>
            </a:r>
            <a:r>
              <a:rPr lang="en-IE" sz="2400">
                <a:solidFill>
                  <a:schemeClr val="dk1"/>
                </a:solidFill>
                <a:latin typeface="Calibri"/>
                <a:ea typeface="Calibri"/>
                <a:cs typeface="Calibri"/>
                <a:sym typeface="Calibri"/>
              </a:rPr>
              <a:t>Communicating</a:t>
            </a:r>
          </a:p>
          <a:p>
            <a:pPr lvl="0" rtl="0">
              <a:lnSpc>
                <a:spcPct val="115000"/>
              </a:lnSpc>
              <a:spcBef>
                <a:spcPts val="0"/>
              </a:spcBef>
              <a:buClr>
                <a:schemeClr val="dk1"/>
              </a:buClr>
              <a:buSzPct val="45833"/>
              <a:buFont typeface="Arial"/>
              <a:buNone/>
            </a:pPr>
            <a:r>
              <a:rPr lang="en-IE" sz="2400">
                <a:solidFill>
                  <a:schemeClr val="dk1"/>
                </a:solidFill>
              </a:rPr>
              <a:t>•</a:t>
            </a:r>
            <a:r>
              <a:rPr lang="en-IE" sz="2400">
                <a:solidFill>
                  <a:schemeClr val="dk1"/>
                </a:solidFill>
                <a:latin typeface="Calibri"/>
                <a:ea typeface="Calibri"/>
                <a:cs typeface="Calibri"/>
                <a:sym typeface="Calibri"/>
              </a:rPr>
              <a:t>Working with others</a:t>
            </a:r>
          </a:p>
          <a:p>
            <a:pPr lvl="0" rtl="0">
              <a:lnSpc>
                <a:spcPct val="115000"/>
              </a:lnSpc>
              <a:spcBef>
                <a:spcPts val="0"/>
              </a:spcBef>
              <a:buClr>
                <a:schemeClr val="dk1"/>
              </a:buClr>
              <a:buSzPct val="45833"/>
              <a:buFont typeface="Arial"/>
              <a:buNone/>
            </a:pPr>
            <a:r>
              <a:rPr lang="en-IE" sz="2400">
                <a:solidFill>
                  <a:schemeClr val="dk1"/>
                </a:solidFill>
              </a:rPr>
              <a:t>•</a:t>
            </a:r>
            <a:r>
              <a:rPr lang="en-IE" sz="2400">
                <a:solidFill>
                  <a:schemeClr val="dk1"/>
                </a:solidFill>
                <a:latin typeface="Calibri"/>
                <a:ea typeface="Calibri"/>
                <a:cs typeface="Calibri"/>
                <a:sym typeface="Calibri"/>
              </a:rPr>
              <a:t>Being creative</a:t>
            </a:r>
          </a:p>
          <a:p>
            <a:pPr lvl="0" rtl="0">
              <a:lnSpc>
                <a:spcPct val="115000"/>
              </a:lnSpc>
              <a:spcBef>
                <a:spcPts val="0"/>
              </a:spcBef>
              <a:buNone/>
            </a:pPr>
            <a:endParaRPr sz="2400">
              <a:solidFill>
                <a:schemeClr val="dk1"/>
              </a:solidFill>
            </a:endParaRPr>
          </a:p>
        </p:txBody>
      </p:sp>
      <p:pic>
        <p:nvPicPr>
          <p:cNvPr id="306" name="Shape 306"/>
          <p:cNvPicPr preferRelativeResize="0"/>
          <p:nvPr/>
        </p:nvPicPr>
        <p:blipFill>
          <a:blip r:embed="rId4">
            <a:alphaModFix/>
          </a:blip>
          <a:stretch>
            <a:fillRect/>
          </a:stretch>
        </p:blipFill>
        <p:spPr>
          <a:xfrm>
            <a:off x="6497499" y="2943724"/>
            <a:ext cx="3618935" cy="3096124"/>
          </a:xfrm>
          <a:prstGeom prst="rect">
            <a:avLst/>
          </a:prstGeom>
          <a:noFill/>
          <a:ln w="12700" cap="flat" cmpd="sng">
            <a:solidFill>
              <a:srgbClr val="833C0B"/>
            </a:solidFill>
            <a:prstDash val="solid"/>
            <a:miter lim="8000"/>
            <a:headEnd type="none" w="med" len="med"/>
            <a:tailEnd type="none" w="med" len="med"/>
          </a:ln>
        </p:spPr>
      </p:pic>
    </p:spTree>
  </p:cSld>
  <p:clrMapOvr>
    <a:masterClrMapping/>
  </p:clrMapOvr>
</p:sld>
</file>

<file path=ppt/theme/theme1.xml><?xml version="1.0" encoding="utf-8"?>
<a:theme xmlns:a="http://schemas.openxmlformats.org/drawingml/2006/main" name="1_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447</Words>
  <Application>Microsoft Macintosh PowerPoint</Application>
  <PresentationFormat>Widescreen</PresentationFormat>
  <Paragraphs>57</Paragraphs>
  <Slides>10</Slides>
  <Notes>10</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10</vt:i4>
      </vt:variant>
    </vt:vector>
  </HeadingPairs>
  <TitlesOfParts>
    <vt:vector size="16" baseType="lpstr">
      <vt:lpstr>Calibri</vt:lpstr>
      <vt:lpstr>Noto Sans Symbols</vt:lpstr>
      <vt:lpstr>Arial</vt:lpstr>
      <vt:lpstr>1_Office Theme</vt:lpstr>
      <vt:lpstr>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15.0033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Aoife McDonnell</cp:lastModifiedBy>
  <cp:revision>1</cp:revision>
  <dcterms:modified xsi:type="dcterms:W3CDTF">2017-09-15T01:01:40Z</dcterms:modified>
</cp:coreProperties>
</file>