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265876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1031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8264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97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9762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6964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3897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7003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2025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9089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2093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541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415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1823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4929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152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439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1018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41922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4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Shape 4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21950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hape 4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Shape 4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9911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hape 4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Shape 4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9712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Shape 4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7530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Shape 4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6652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Shape 5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29995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Shape 5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66490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Shape 5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30104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Shape 5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29761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Shape 6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63560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Shape 6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Shape 6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48889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Shape 6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Shape 6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5017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Shape 6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Shape 6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33291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Shape 6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Shape 6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0543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Shape 7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Shape 7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34738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Shape 7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Shape 7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22781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Shape 7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53354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Shape 7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Shape 7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75741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Shape 7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Shape 7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50273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Shape 8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Shape 8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320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Shape 8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Shape 8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11910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Shape 8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Shape 8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19096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Shape 8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Shape 8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29623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Shape 9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Shape 9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0986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5" name="Shape 5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/>
          <p:nvPr/>
        </p:nvSpPr>
        <p:spPr>
          <a:xfrm>
            <a:off x="1331600" y="618700"/>
            <a:ext cx="6665700" cy="3503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 txBox="1"/>
          <p:nvPr/>
        </p:nvSpPr>
        <p:spPr>
          <a:xfrm>
            <a:off x="1614500" y="828075"/>
            <a:ext cx="6099900" cy="258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6000" b="1">
                <a:latin typeface="Comic Sans MS"/>
                <a:ea typeface="Comic Sans MS"/>
                <a:cs typeface="Comic Sans MS"/>
                <a:sym typeface="Comic Sans MS"/>
              </a:rPr>
              <a:t>Oíche Shamhna Shona Duit</a:t>
            </a:r>
          </a:p>
        </p:txBody>
      </p:sp>
      <p:pic>
        <p:nvPicPr>
          <p:cNvPr id="58" name="Shape 58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9405" y="2683325"/>
            <a:ext cx="1876549" cy="21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 descr="Free photo Halloween Orange Lantern Pumpkin Jack-o-lantern - Max Pixel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9962" y="2894324"/>
            <a:ext cx="1848975" cy="140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Shape 60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630" y="2683325"/>
            <a:ext cx="1876549" cy="212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6" name="Shape 6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 descr="File:StudioFibonacci Cartoon Bat.pn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8925" y="338550"/>
            <a:ext cx="6067576" cy="3079274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58506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69018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75" name="Shape 75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76" name="Shape 76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77" name="Shape 77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78" name="Shape 78"/>
          <p:cNvSpPr/>
          <p:nvPr/>
        </p:nvSpPr>
        <p:spPr>
          <a:xfrm>
            <a:off x="5845387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ó</a:t>
            </a:r>
          </a:p>
        </p:txBody>
      </p:sp>
      <p:sp>
        <p:nvSpPr>
          <p:cNvPr id="79" name="Shape 79"/>
          <p:cNvSpPr/>
          <p:nvPr/>
        </p:nvSpPr>
        <p:spPr>
          <a:xfrm>
            <a:off x="6912262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300725" y="21412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5" name="Shape 8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 descr="Free vector graphic: Skeleton, Dead, Skull, Bones, Body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3">
            <a:off x="3029099" y="684925"/>
            <a:ext cx="3186576" cy="251177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75921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9827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Shape 95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6" name="Shape 96"/>
          <p:cNvSpPr/>
          <p:nvPr/>
        </p:nvSpPr>
        <p:spPr>
          <a:xfrm>
            <a:off x="99202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97" name="Shape 97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98" name="Shape 98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99" name="Shape 99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00" name="Shape 100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101" name="Shape 101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102" name="Shape 102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03" name="Shape 103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104" name="Shape 104"/>
          <p:cNvSpPr/>
          <p:nvPr/>
        </p:nvSpPr>
        <p:spPr>
          <a:xfrm>
            <a:off x="75828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10" name="Shape 11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2" name="Shape 112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5" name="Shape 115" descr="Free photo Death Halloween Zombie Skeleton Monster Undead - Max Pixel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0074" y="359625"/>
            <a:ext cx="3355324" cy="313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</a:p>
        </p:txBody>
      </p:sp>
      <p:sp>
        <p:nvSpPr>
          <p:cNvPr id="117" name="Shape 117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ú</a:t>
            </a:r>
          </a:p>
        </p:txBody>
      </p:sp>
      <p:sp>
        <p:nvSpPr>
          <p:cNvPr id="118" name="Shape 118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119" name="Shape 119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25" name="Shape 12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1" name="Shape 131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2" name="Shape 132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</a:p>
        </p:txBody>
      </p:sp>
      <p:sp>
        <p:nvSpPr>
          <p:cNvPr id="134" name="Shape 134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135" name="Shape 135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136" name="Shape 136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137" name="Shape 137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138" name="Shape 138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í</a:t>
            </a:r>
          </a:p>
        </p:txBody>
      </p:sp>
      <p:sp>
        <p:nvSpPr>
          <p:cNvPr id="139" name="Shape 139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pic>
        <p:nvPicPr>
          <p:cNvPr id="140" name="Shape 140" descr="Free photo Halloween Orange Lantern Pumpkin Jack-o-lantern - Max Pixel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1900" y="348350"/>
            <a:ext cx="4183324" cy="3185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46" name="Shape 14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29153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37062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4497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0" name="Shape 150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66227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2" name="Shape 152"/>
          <p:cNvSpPr/>
          <p:nvPr/>
        </p:nvSpPr>
        <p:spPr>
          <a:xfrm>
            <a:off x="73635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3" name="Shape 153"/>
          <p:cNvSpPr/>
          <p:nvPr/>
        </p:nvSpPr>
        <p:spPr>
          <a:xfrm>
            <a:off x="5426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4" name="Shape 154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21244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35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157" name="Shape 157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58" name="Shape 158"/>
          <p:cNvSpPr/>
          <p:nvPr/>
        </p:nvSpPr>
        <p:spPr>
          <a:xfrm>
            <a:off x="2084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159" name="Shape 159"/>
          <p:cNvSpPr/>
          <p:nvPr/>
        </p:nvSpPr>
        <p:spPr>
          <a:xfrm>
            <a:off x="29153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160" name="Shape 160"/>
          <p:cNvSpPr/>
          <p:nvPr/>
        </p:nvSpPr>
        <p:spPr>
          <a:xfrm>
            <a:off x="3706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á</a:t>
            </a:r>
          </a:p>
        </p:txBody>
      </p:sp>
      <p:sp>
        <p:nvSpPr>
          <p:cNvPr id="161" name="Shape 161"/>
          <p:cNvSpPr/>
          <p:nvPr/>
        </p:nvSpPr>
        <p:spPr>
          <a:xfrm>
            <a:off x="44971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162" name="Shape 162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63" name="Shape 163"/>
          <p:cNvSpPr/>
          <p:nvPr/>
        </p:nvSpPr>
        <p:spPr>
          <a:xfrm>
            <a:off x="66260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164" name="Shape 164"/>
          <p:cNvSpPr/>
          <p:nvPr/>
        </p:nvSpPr>
        <p:spPr>
          <a:xfrm>
            <a:off x="73969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pic>
        <p:nvPicPr>
          <p:cNvPr id="165" name="Shape 165" descr="Red Lips Images - Public Domain Pictures - Page 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9201" y="346474"/>
            <a:ext cx="4491374" cy="302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/>
          <p:nvPr/>
        </p:nvSpPr>
        <p:spPr>
          <a:xfrm>
            <a:off x="80949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80949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73" name="Shape 173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Shape 174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</a:p>
        </p:txBody>
      </p:sp>
      <p:sp>
        <p:nvSpPr>
          <p:cNvPr id="182" name="Shape 182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183" name="Shape 183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84" name="Shape 184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185" name="Shape 185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186" name="Shape 186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187" name="Shape 187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pic>
        <p:nvPicPr>
          <p:cNvPr id="188" name="Shape 188" descr="Crescent, Moon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38864">
            <a:off x="3005950" y="333625"/>
            <a:ext cx="3082300" cy="316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/>
        </p:nvSpPr>
        <p:spPr>
          <a:xfrm>
            <a:off x="300725" y="21412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94" name="Shape 19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75921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9827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99202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205" name="Shape 205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206" name="Shape 206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207" name="Shape 207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208" name="Shape 208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209" name="Shape 209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210" name="Shape 210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211" name="Shape 211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212" name="Shape 212"/>
          <p:cNvSpPr/>
          <p:nvPr/>
        </p:nvSpPr>
        <p:spPr>
          <a:xfrm>
            <a:off x="75828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pic>
        <p:nvPicPr>
          <p:cNvPr id="213" name="Shape 213" descr="Halloween Clipart Free Stock Photo - Public Domain Pictur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3875" y="330900"/>
            <a:ext cx="4312651" cy="3209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19" name="Shape 21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Shape 220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228" name="Shape 228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229" name="Shape 229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230" name="Shape 230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231" name="Shape 231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232" name="Shape 232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233" name="Shape 233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pic>
        <p:nvPicPr>
          <p:cNvPr id="234" name="Shape 234" descr="Free vector graphic: Devil, Pitchfork, Trident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4112" y="681349"/>
            <a:ext cx="1053174" cy="210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Shape 235" descr="Free vector graphic: Devil, Satan, Dancing, Dance, Red - Fre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9574" y="466899"/>
            <a:ext cx="3422875" cy="312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/>
        </p:nvSpPr>
        <p:spPr>
          <a:xfrm>
            <a:off x="300725" y="21412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41" name="Shape 241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Shape 242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4" name="Shape 244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5921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9827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99202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252" name="Shape 252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253" name="Shape 253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254" name="Shape 254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</a:p>
        </p:txBody>
      </p:sp>
      <p:sp>
        <p:nvSpPr>
          <p:cNvPr id="255" name="Shape 255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256" name="Shape 256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é</a:t>
            </a:r>
          </a:p>
        </p:txBody>
      </p:sp>
      <p:sp>
        <p:nvSpPr>
          <p:cNvPr id="257" name="Shape 257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258" name="Shape 258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259" name="Shape 259"/>
          <p:cNvSpPr/>
          <p:nvPr/>
        </p:nvSpPr>
        <p:spPr>
          <a:xfrm>
            <a:off x="75828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pic>
        <p:nvPicPr>
          <p:cNvPr id="260" name="Shape 260" descr="Free vector graphic: Monster, Slug, Snail, Cartoon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0049" y="214125"/>
            <a:ext cx="3324563" cy="331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66" name="Shape 26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/>
          <p:nvPr/>
        </p:nvSpPr>
        <p:spPr>
          <a:xfrm>
            <a:off x="29153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37061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9" name="Shape 269"/>
          <p:cNvSpPr/>
          <p:nvPr/>
        </p:nvSpPr>
        <p:spPr>
          <a:xfrm>
            <a:off x="516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1" name="Shape 271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2" name="Shape 272"/>
          <p:cNvSpPr/>
          <p:nvPr/>
        </p:nvSpPr>
        <p:spPr>
          <a:xfrm>
            <a:off x="21244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274" name="Shape 274"/>
          <p:cNvSpPr/>
          <p:nvPr/>
        </p:nvSpPr>
        <p:spPr>
          <a:xfrm>
            <a:off x="2084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275" name="Shape 275"/>
          <p:cNvSpPr/>
          <p:nvPr/>
        </p:nvSpPr>
        <p:spPr>
          <a:xfrm>
            <a:off x="29153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276" name="Shape 276"/>
          <p:cNvSpPr/>
          <p:nvPr/>
        </p:nvSpPr>
        <p:spPr>
          <a:xfrm>
            <a:off x="36964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277" name="Shape 277"/>
          <p:cNvSpPr/>
          <p:nvPr/>
        </p:nvSpPr>
        <p:spPr>
          <a:xfrm>
            <a:off x="516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278" name="Shape 278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í</a:t>
            </a:r>
          </a:p>
        </p:txBody>
      </p:sp>
      <p:pic>
        <p:nvPicPr>
          <p:cNvPr id="279" name="Shape 279" descr="File:Banshee.jp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322" y="407372"/>
            <a:ext cx="4396474" cy="297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85" name="Shape 28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Shape 286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7" name="Shape 287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0" name="Shape 290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1" name="Shape 291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2" name="Shape 292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294" name="Shape 294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295" name="Shape 295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296" name="Shape 296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297" name="Shape 297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298" name="Shape 298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299" name="Shape 299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300" name="Shape 300" descr="Ghost Vector Clipart - Free Public Domain Stock Photo - CC0 Imag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2399" y="276100"/>
            <a:ext cx="2876526" cy="32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06" name="Shape 30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Shape 307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9" name="Shape 309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0" name="Shape 310"/>
          <p:cNvSpPr/>
          <p:nvPr/>
        </p:nvSpPr>
        <p:spPr>
          <a:xfrm>
            <a:off x="58506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1" name="Shape 311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2" name="Shape 312"/>
          <p:cNvSpPr/>
          <p:nvPr/>
        </p:nvSpPr>
        <p:spPr>
          <a:xfrm>
            <a:off x="69018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3" name="Shape 313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314" name="Shape 314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315" name="Shape 315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316" name="Shape 316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317" name="Shape 317"/>
          <p:cNvSpPr/>
          <p:nvPr/>
        </p:nvSpPr>
        <p:spPr>
          <a:xfrm>
            <a:off x="5845387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318" name="Shape 318"/>
          <p:cNvSpPr/>
          <p:nvPr/>
        </p:nvSpPr>
        <p:spPr>
          <a:xfrm>
            <a:off x="6912262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</a:p>
        </p:txBody>
      </p:sp>
      <p:pic>
        <p:nvPicPr>
          <p:cNvPr id="319" name="Shape 319" descr="Free vector graphic: Headstone, Cemetery, Grave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3874" y="317725"/>
            <a:ext cx="3250825" cy="310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Shape 320" descr="Free vector graphic: Headstone, Cemetery, Grave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9000" y="992575"/>
            <a:ext cx="914474" cy="87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Shape 321" descr="Free vector graphic: Headstone, Cemetery, Grave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600" y="1034350"/>
            <a:ext cx="914474" cy="87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Shape 322" descr="Free vector graphic: Headstone, Cemetery, Grave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9250" y="1459437"/>
            <a:ext cx="914474" cy="87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Shape 323" descr="Free vector graphic: Headstone, Cemetery, Grave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0800" y="1434562"/>
            <a:ext cx="914474" cy="874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29" name="Shape 32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Shape 330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1" name="Shape 331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2" name="Shape 332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3" name="Shape 333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4" name="Shape 334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335" name="Shape 335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336" name="Shape 336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337" name="Shape 337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338" name="Shape 338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9" name="Shape 339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340" name="Shape 340" descr="Free vector graphic: Headstone, Tombstone, Cemetery - Free Imag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0475" y="285475"/>
            <a:ext cx="2598999" cy="327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46" name="Shape 34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Shape 347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8" name="Shape 348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9" name="Shape 349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0" name="Shape 350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352" name="Shape 352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353" name="Shape 353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354" name="Shape 354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</a:p>
        </p:txBody>
      </p:sp>
      <p:sp>
        <p:nvSpPr>
          <p:cNvPr id="355" name="Shape 355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6" name="Shape 356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pic>
        <p:nvPicPr>
          <p:cNvPr id="357" name="Shape 357" descr="Free vector graphic: Headstone, Cemetery, Grave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3874" y="317725"/>
            <a:ext cx="3250825" cy="310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63" name="Shape 363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Shape 364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65" name="Shape 365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66" name="Shape 366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67" name="Shape 367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68" name="Shape 368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369" name="Shape 369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ó</a:t>
            </a:r>
          </a:p>
        </p:txBody>
      </p:sp>
      <p:sp>
        <p:nvSpPr>
          <p:cNvPr id="370" name="Shape 370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371" name="Shape 371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372" name="Shape 372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3" name="Shape 373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374" name="Shape 374" descr="Coffin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8050" y="1169200"/>
            <a:ext cx="3847351" cy="1620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80" name="Shape 38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Shape 381"/>
          <p:cNvSpPr/>
          <p:nvPr/>
        </p:nvSpPr>
        <p:spPr>
          <a:xfrm>
            <a:off x="447763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2" name="Shape 382"/>
          <p:cNvSpPr/>
          <p:nvPr/>
        </p:nvSpPr>
        <p:spPr>
          <a:xfrm>
            <a:off x="516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3" name="Shape 383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4" name="Shape 384"/>
          <p:cNvSpPr/>
          <p:nvPr/>
        </p:nvSpPr>
        <p:spPr>
          <a:xfrm>
            <a:off x="66227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5" name="Shape 385"/>
          <p:cNvSpPr/>
          <p:nvPr/>
        </p:nvSpPr>
        <p:spPr>
          <a:xfrm>
            <a:off x="73635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6" name="Shape 386"/>
          <p:cNvSpPr/>
          <p:nvPr/>
        </p:nvSpPr>
        <p:spPr>
          <a:xfrm>
            <a:off x="5426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7" name="Shape 387"/>
          <p:cNvSpPr/>
          <p:nvPr/>
        </p:nvSpPr>
        <p:spPr>
          <a:xfrm>
            <a:off x="132715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8" name="Shape 388"/>
          <p:cNvSpPr/>
          <p:nvPr/>
        </p:nvSpPr>
        <p:spPr>
          <a:xfrm>
            <a:off x="2062387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9" name="Shape 389"/>
          <p:cNvSpPr/>
          <p:nvPr/>
        </p:nvSpPr>
        <p:spPr>
          <a:xfrm>
            <a:off x="535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390" name="Shape 390"/>
          <p:cNvSpPr/>
          <p:nvPr/>
        </p:nvSpPr>
        <p:spPr>
          <a:xfrm>
            <a:off x="1298837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391" name="Shape 391"/>
          <p:cNvSpPr/>
          <p:nvPr/>
        </p:nvSpPr>
        <p:spPr>
          <a:xfrm>
            <a:off x="2062387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392" name="Shape 392"/>
          <p:cNvSpPr/>
          <p:nvPr/>
        </p:nvSpPr>
        <p:spPr>
          <a:xfrm>
            <a:off x="443535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393" name="Shape 393"/>
          <p:cNvSpPr/>
          <p:nvPr/>
        </p:nvSpPr>
        <p:spPr>
          <a:xfrm>
            <a:off x="516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394" name="Shape 394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395" name="Shape 395"/>
          <p:cNvSpPr/>
          <p:nvPr/>
        </p:nvSpPr>
        <p:spPr>
          <a:xfrm>
            <a:off x="66260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á</a:t>
            </a:r>
          </a:p>
        </p:txBody>
      </p:sp>
      <p:sp>
        <p:nvSpPr>
          <p:cNvPr id="396" name="Shape 396"/>
          <p:cNvSpPr/>
          <p:nvPr/>
        </p:nvSpPr>
        <p:spPr>
          <a:xfrm>
            <a:off x="73969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397" name="Shape 397"/>
          <p:cNvSpPr/>
          <p:nvPr/>
        </p:nvSpPr>
        <p:spPr>
          <a:xfrm>
            <a:off x="80949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98" name="Shape 398"/>
          <p:cNvSpPr/>
          <p:nvPr/>
        </p:nvSpPr>
        <p:spPr>
          <a:xfrm>
            <a:off x="80949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pic>
        <p:nvPicPr>
          <p:cNvPr id="399" name="Shape 399" descr="Bonfire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3087" y="228250"/>
            <a:ext cx="2858586" cy="3305874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Shape 400"/>
          <p:cNvSpPr/>
          <p:nvPr/>
        </p:nvSpPr>
        <p:spPr>
          <a:xfrm>
            <a:off x="286747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1" name="Shape 401"/>
          <p:cNvSpPr/>
          <p:nvPr/>
        </p:nvSpPr>
        <p:spPr>
          <a:xfrm>
            <a:off x="28674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07" name="Shape 40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Shape 408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9" name="Shape 409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0" name="Shape 410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1" name="Shape 411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2" name="Shape 412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413" name="Shape 413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414" name="Shape 414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415" name="Shape 415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pic>
        <p:nvPicPr>
          <p:cNvPr id="416" name="Shape 416" descr="Public Domain Clip Art Image | mask | ID: 13944788422164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0976" y="178724"/>
            <a:ext cx="4560800" cy="3475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22" name="Shape 42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Shape 423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4" name="Shape 424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5" name="Shape 425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6" name="Shape 426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7" name="Shape 427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</a:p>
        </p:txBody>
      </p:sp>
      <p:sp>
        <p:nvSpPr>
          <p:cNvPr id="428" name="Shape 428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429" name="Shape 429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430" name="Shape 430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431" name="Shape 431" descr="Cauldron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3674" y="311050"/>
            <a:ext cx="3832775" cy="3128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37" name="Shape 43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Shape 438"/>
          <p:cNvSpPr/>
          <p:nvPr/>
        </p:nvSpPr>
        <p:spPr>
          <a:xfrm>
            <a:off x="388492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39" name="Shape 439"/>
          <p:cNvSpPr/>
          <p:nvPr/>
        </p:nvSpPr>
        <p:spPr>
          <a:xfrm>
            <a:off x="468657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0" name="Shape 440"/>
          <p:cNvSpPr/>
          <p:nvPr/>
        </p:nvSpPr>
        <p:spPr>
          <a:xfrm>
            <a:off x="548822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1" name="Shape 441"/>
          <p:cNvSpPr/>
          <p:nvPr/>
        </p:nvSpPr>
        <p:spPr>
          <a:xfrm>
            <a:off x="62898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2" name="Shape 442"/>
          <p:cNvSpPr/>
          <p:nvPr/>
        </p:nvSpPr>
        <p:spPr>
          <a:xfrm>
            <a:off x="7091525" y="3593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3" name="Shape 443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4" name="Shape 444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5" name="Shape 445"/>
          <p:cNvSpPr/>
          <p:nvPr/>
        </p:nvSpPr>
        <p:spPr>
          <a:xfrm>
            <a:off x="30832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6" name="Shape 446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447" name="Shape 447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448" name="Shape 448"/>
          <p:cNvSpPr/>
          <p:nvPr/>
        </p:nvSpPr>
        <p:spPr>
          <a:xfrm>
            <a:off x="30832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449" name="Shape 449"/>
          <p:cNvSpPr/>
          <p:nvPr/>
        </p:nvSpPr>
        <p:spPr>
          <a:xfrm>
            <a:off x="388492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450" name="Shape 450"/>
          <p:cNvSpPr/>
          <p:nvPr/>
        </p:nvSpPr>
        <p:spPr>
          <a:xfrm>
            <a:off x="46865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451" name="Shape 451"/>
          <p:cNvSpPr/>
          <p:nvPr/>
        </p:nvSpPr>
        <p:spPr>
          <a:xfrm>
            <a:off x="5488225" y="36794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é</a:t>
            </a:r>
          </a:p>
        </p:txBody>
      </p:sp>
      <p:sp>
        <p:nvSpPr>
          <p:cNvPr id="452" name="Shape 452"/>
          <p:cNvSpPr/>
          <p:nvPr/>
        </p:nvSpPr>
        <p:spPr>
          <a:xfrm>
            <a:off x="628987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453" name="Shape 453"/>
          <p:cNvSpPr/>
          <p:nvPr/>
        </p:nvSpPr>
        <p:spPr>
          <a:xfrm>
            <a:off x="7091525" y="3593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pic>
        <p:nvPicPr>
          <p:cNvPr id="454" name="Shape 454" descr="Oil, Lamp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3824" y="303525"/>
            <a:ext cx="2505649" cy="32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60" name="Shape 46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Shape 461"/>
          <p:cNvSpPr/>
          <p:nvPr/>
        </p:nvSpPr>
        <p:spPr>
          <a:xfrm>
            <a:off x="29153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2" name="Shape 462"/>
          <p:cNvSpPr/>
          <p:nvPr/>
        </p:nvSpPr>
        <p:spPr>
          <a:xfrm>
            <a:off x="447763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3" name="Shape 463"/>
          <p:cNvSpPr/>
          <p:nvPr/>
        </p:nvSpPr>
        <p:spPr>
          <a:xfrm>
            <a:off x="516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4" name="Shape 464"/>
          <p:cNvSpPr/>
          <p:nvPr/>
        </p:nvSpPr>
        <p:spPr>
          <a:xfrm>
            <a:off x="63179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5" name="Shape 465"/>
          <p:cNvSpPr/>
          <p:nvPr/>
        </p:nvSpPr>
        <p:spPr>
          <a:xfrm>
            <a:off x="70587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6" name="Shape 466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21244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8" name="Shape 468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469" name="Shape 469"/>
          <p:cNvSpPr/>
          <p:nvPr/>
        </p:nvSpPr>
        <p:spPr>
          <a:xfrm>
            <a:off x="2084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470" name="Shape 470"/>
          <p:cNvSpPr/>
          <p:nvPr/>
        </p:nvSpPr>
        <p:spPr>
          <a:xfrm>
            <a:off x="29153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471" name="Shape 471"/>
          <p:cNvSpPr/>
          <p:nvPr/>
        </p:nvSpPr>
        <p:spPr>
          <a:xfrm>
            <a:off x="443535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472" name="Shape 472"/>
          <p:cNvSpPr/>
          <p:nvPr/>
        </p:nvSpPr>
        <p:spPr>
          <a:xfrm>
            <a:off x="516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ó</a:t>
            </a:r>
          </a:p>
        </p:txBody>
      </p:sp>
      <p:sp>
        <p:nvSpPr>
          <p:cNvPr id="473" name="Shape 473"/>
          <p:cNvSpPr/>
          <p:nvPr/>
        </p:nvSpPr>
        <p:spPr>
          <a:xfrm>
            <a:off x="63212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474" name="Shape 474"/>
          <p:cNvSpPr/>
          <p:nvPr/>
        </p:nvSpPr>
        <p:spPr>
          <a:xfrm>
            <a:off x="70921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475" name="Shape 475"/>
          <p:cNvSpPr/>
          <p:nvPr/>
        </p:nvSpPr>
        <p:spPr>
          <a:xfrm>
            <a:off x="77901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6" name="Shape 476"/>
          <p:cNvSpPr/>
          <p:nvPr/>
        </p:nvSpPr>
        <p:spPr>
          <a:xfrm>
            <a:off x="77901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477" name="Shape 477" descr="Ghost Trick or Treat Vector Clipart - Free Public Domain Stock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7362" y="293525"/>
            <a:ext cx="3331300" cy="3915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83" name="Shape 483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Shape 484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5" name="Shape 485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6" name="Shape 486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7" name="Shape 487"/>
          <p:cNvSpPr/>
          <p:nvPr/>
        </p:nvSpPr>
        <p:spPr>
          <a:xfrm>
            <a:off x="58506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8" name="Shape 488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9" name="Shape 489"/>
          <p:cNvSpPr/>
          <p:nvPr/>
        </p:nvSpPr>
        <p:spPr>
          <a:xfrm>
            <a:off x="69018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0" name="Shape 490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491" name="Shape 491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492" name="Shape 492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493" name="Shape 493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494" name="Shape 494"/>
          <p:cNvSpPr/>
          <p:nvPr/>
        </p:nvSpPr>
        <p:spPr>
          <a:xfrm>
            <a:off x="5845387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495" name="Shape 495"/>
          <p:cNvSpPr/>
          <p:nvPr/>
        </p:nvSpPr>
        <p:spPr>
          <a:xfrm>
            <a:off x="6912262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496" name="Shape 496" descr="Bowl - Free vector graphic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3075" y="374800"/>
            <a:ext cx="4517824" cy="302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02" name="Shape 502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Shape 503"/>
          <p:cNvSpPr/>
          <p:nvPr/>
        </p:nvSpPr>
        <p:spPr>
          <a:xfrm>
            <a:off x="29153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04" name="Shape 504"/>
          <p:cNvSpPr/>
          <p:nvPr/>
        </p:nvSpPr>
        <p:spPr>
          <a:xfrm>
            <a:off x="447763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05" name="Shape 505"/>
          <p:cNvSpPr/>
          <p:nvPr/>
        </p:nvSpPr>
        <p:spPr>
          <a:xfrm>
            <a:off x="516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06" name="Shape 506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07" name="Shape 507"/>
          <p:cNvSpPr/>
          <p:nvPr/>
        </p:nvSpPr>
        <p:spPr>
          <a:xfrm>
            <a:off x="66227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08" name="Shape 508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09" name="Shape 509"/>
          <p:cNvSpPr/>
          <p:nvPr/>
        </p:nvSpPr>
        <p:spPr>
          <a:xfrm>
            <a:off x="21244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10" name="Shape 510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511" name="Shape 511"/>
          <p:cNvSpPr/>
          <p:nvPr/>
        </p:nvSpPr>
        <p:spPr>
          <a:xfrm>
            <a:off x="2084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512" name="Shape 512"/>
          <p:cNvSpPr/>
          <p:nvPr/>
        </p:nvSpPr>
        <p:spPr>
          <a:xfrm>
            <a:off x="29153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513" name="Shape 513"/>
          <p:cNvSpPr/>
          <p:nvPr/>
        </p:nvSpPr>
        <p:spPr>
          <a:xfrm>
            <a:off x="443535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514" name="Shape 514"/>
          <p:cNvSpPr/>
          <p:nvPr/>
        </p:nvSpPr>
        <p:spPr>
          <a:xfrm>
            <a:off x="516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515" name="Shape 515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516" name="Shape 516"/>
          <p:cNvSpPr/>
          <p:nvPr/>
        </p:nvSpPr>
        <p:spPr>
          <a:xfrm>
            <a:off x="66260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pic>
        <p:nvPicPr>
          <p:cNvPr id="517" name="Shape 517" descr="Cats, Silhouette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0674" y="379550"/>
            <a:ext cx="2583100" cy="3162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23" name="Shape 523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Shape 524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5" name="Shape 525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6" name="Shape 526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7" name="Shape 527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8" name="Shape 528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529" name="Shape 529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530" name="Shape 530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531" name="Shape 531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532" name="Shape 532" descr="Clipart for halloween clipart for halloween broom clipart № 404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3">
            <a:off x="3038449" y="367886"/>
            <a:ext cx="3524976" cy="3158477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Shape 533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34" name="Shape 534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40" name="Shape 54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Shape 541"/>
          <p:cNvSpPr/>
          <p:nvPr/>
        </p:nvSpPr>
        <p:spPr>
          <a:xfrm>
            <a:off x="27629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2" name="Shape 542"/>
          <p:cNvSpPr/>
          <p:nvPr/>
        </p:nvSpPr>
        <p:spPr>
          <a:xfrm>
            <a:off x="3985062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3" name="Shape 543"/>
          <p:cNvSpPr/>
          <p:nvPr/>
        </p:nvSpPr>
        <p:spPr>
          <a:xfrm>
            <a:off x="467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4" name="Shape 544"/>
          <p:cNvSpPr/>
          <p:nvPr/>
        </p:nvSpPr>
        <p:spPr>
          <a:xfrm>
            <a:off x="5352737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5" name="Shape 545"/>
          <p:cNvSpPr/>
          <p:nvPr/>
        </p:nvSpPr>
        <p:spPr>
          <a:xfrm>
            <a:off x="605335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6" name="Shape 546"/>
          <p:cNvSpPr/>
          <p:nvPr/>
        </p:nvSpPr>
        <p:spPr>
          <a:xfrm>
            <a:off x="67427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7" name="Shape 547"/>
          <p:cNvSpPr/>
          <p:nvPr/>
        </p:nvSpPr>
        <p:spPr>
          <a:xfrm>
            <a:off x="5426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8" name="Shape 548"/>
          <p:cNvSpPr/>
          <p:nvPr/>
        </p:nvSpPr>
        <p:spPr>
          <a:xfrm>
            <a:off x="12573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9" name="Shape 549"/>
          <p:cNvSpPr/>
          <p:nvPr/>
        </p:nvSpPr>
        <p:spPr>
          <a:xfrm>
            <a:off x="2048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0" name="Shape 550"/>
          <p:cNvSpPr/>
          <p:nvPr/>
        </p:nvSpPr>
        <p:spPr>
          <a:xfrm>
            <a:off x="535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551" name="Shape 551"/>
          <p:cNvSpPr/>
          <p:nvPr/>
        </p:nvSpPr>
        <p:spPr>
          <a:xfrm>
            <a:off x="12573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552" name="Shape 552"/>
          <p:cNvSpPr/>
          <p:nvPr/>
        </p:nvSpPr>
        <p:spPr>
          <a:xfrm>
            <a:off x="20080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553" name="Shape 553"/>
          <p:cNvSpPr/>
          <p:nvPr/>
        </p:nvSpPr>
        <p:spPr>
          <a:xfrm>
            <a:off x="275885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554" name="Shape 554"/>
          <p:cNvSpPr/>
          <p:nvPr/>
        </p:nvSpPr>
        <p:spPr>
          <a:xfrm>
            <a:off x="39850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555" name="Shape 555"/>
          <p:cNvSpPr/>
          <p:nvPr/>
        </p:nvSpPr>
        <p:spPr>
          <a:xfrm>
            <a:off x="467448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556" name="Shape 556"/>
          <p:cNvSpPr/>
          <p:nvPr/>
        </p:nvSpPr>
        <p:spPr>
          <a:xfrm>
            <a:off x="53639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557" name="Shape 557"/>
          <p:cNvSpPr/>
          <p:nvPr/>
        </p:nvSpPr>
        <p:spPr>
          <a:xfrm>
            <a:off x="605335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558" name="Shape 558"/>
          <p:cNvSpPr/>
          <p:nvPr/>
        </p:nvSpPr>
        <p:spPr>
          <a:xfrm>
            <a:off x="67427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559" name="Shape 559"/>
          <p:cNvSpPr/>
          <p:nvPr/>
        </p:nvSpPr>
        <p:spPr>
          <a:xfrm>
            <a:off x="7432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0" name="Shape 560"/>
          <p:cNvSpPr/>
          <p:nvPr/>
        </p:nvSpPr>
        <p:spPr>
          <a:xfrm>
            <a:off x="74322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pic>
        <p:nvPicPr>
          <p:cNvPr id="561" name="Shape 561" descr="File:Creative-Tail-Halloween-witch-hat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8287" y="48000"/>
            <a:ext cx="3959500" cy="3721425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Shape 562"/>
          <p:cNvSpPr/>
          <p:nvPr/>
        </p:nvSpPr>
        <p:spPr>
          <a:xfrm>
            <a:off x="8095000" y="36288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3" name="Shape 563"/>
          <p:cNvSpPr/>
          <p:nvPr/>
        </p:nvSpPr>
        <p:spPr>
          <a:xfrm>
            <a:off x="8095000" y="36288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69" name="Shape 56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Shape 570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1" name="Shape 571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2" name="Shape 572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3" name="Shape 573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575" name="Shape 575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576" name="Shape 576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ó</a:t>
            </a:r>
          </a:p>
        </p:txBody>
      </p:sp>
      <p:sp>
        <p:nvSpPr>
          <p:cNvPr id="577" name="Shape 577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578" name="Shape 578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9" name="Shape 579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580" name="Shape 580" descr="Free vector graphic: Man, Mantle, Nero, Black And White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5312" y="297200"/>
            <a:ext cx="1813350" cy="317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86" name="Shape 58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Shape 587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88" name="Shape 588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89" name="Shape 589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0" name="Shape 590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1" name="Shape 591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2" name="Shape 592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3" name="Shape 593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4" name="Shape 594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595" name="Shape 595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596" name="Shape 596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597" name="Shape 597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598" name="Shape 598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599" name="Shape 599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600" name="Shape 600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pic>
        <p:nvPicPr>
          <p:cNvPr id="601" name="Shape 601" descr="Free vector graphic: Pumpkin, Halloween, Holiday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2777" y="276150"/>
            <a:ext cx="1706475" cy="328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07" name="Shape 60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Shape 608"/>
          <p:cNvSpPr/>
          <p:nvPr/>
        </p:nvSpPr>
        <p:spPr>
          <a:xfrm>
            <a:off x="28391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09" name="Shape 609"/>
          <p:cNvSpPr/>
          <p:nvPr/>
        </p:nvSpPr>
        <p:spPr>
          <a:xfrm>
            <a:off x="3553787" y="359091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0" name="Shape 610"/>
          <p:cNvSpPr/>
          <p:nvPr/>
        </p:nvSpPr>
        <p:spPr>
          <a:xfrm>
            <a:off x="42490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1" name="Shape 611"/>
          <p:cNvSpPr/>
          <p:nvPr/>
        </p:nvSpPr>
        <p:spPr>
          <a:xfrm>
            <a:off x="537105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2" name="Shape 612"/>
          <p:cNvSpPr/>
          <p:nvPr/>
        </p:nvSpPr>
        <p:spPr>
          <a:xfrm>
            <a:off x="60196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3" name="Shape 613"/>
          <p:cNvSpPr/>
          <p:nvPr/>
        </p:nvSpPr>
        <p:spPr>
          <a:xfrm>
            <a:off x="668765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4" name="Shape 614"/>
          <p:cNvSpPr/>
          <p:nvPr/>
        </p:nvSpPr>
        <p:spPr>
          <a:xfrm>
            <a:off x="5426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5" name="Shape 615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6" name="Shape 616"/>
          <p:cNvSpPr/>
          <p:nvPr/>
        </p:nvSpPr>
        <p:spPr>
          <a:xfrm>
            <a:off x="21244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7" name="Shape 617"/>
          <p:cNvSpPr/>
          <p:nvPr/>
        </p:nvSpPr>
        <p:spPr>
          <a:xfrm>
            <a:off x="535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618" name="Shape 618"/>
          <p:cNvSpPr/>
          <p:nvPr/>
        </p:nvSpPr>
        <p:spPr>
          <a:xfrm>
            <a:off x="13335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619" name="Shape 619"/>
          <p:cNvSpPr/>
          <p:nvPr/>
        </p:nvSpPr>
        <p:spPr>
          <a:xfrm>
            <a:off x="2084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620" name="Shape 620"/>
          <p:cNvSpPr/>
          <p:nvPr/>
        </p:nvSpPr>
        <p:spPr>
          <a:xfrm>
            <a:off x="283505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621" name="Shape 621"/>
          <p:cNvSpPr/>
          <p:nvPr/>
        </p:nvSpPr>
        <p:spPr>
          <a:xfrm>
            <a:off x="3553800" y="359092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í</a:t>
            </a:r>
          </a:p>
        </p:txBody>
      </p:sp>
      <p:sp>
        <p:nvSpPr>
          <p:cNvPr id="622" name="Shape 622"/>
          <p:cNvSpPr/>
          <p:nvPr/>
        </p:nvSpPr>
        <p:spPr>
          <a:xfrm>
            <a:off x="4268500" y="359091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623" name="Shape 623"/>
          <p:cNvSpPr/>
          <p:nvPr/>
        </p:nvSpPr>
        <p:spPr>
          <a:xfrm>
            <a:off x="5369437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</a:p>
        </p:txBody>
      </p:sp>
      <p:sp>
        <p:nvSpPr>
          <p:cNvPr id="624" name="Shape 624"/>
          <p:cNvSpPr/>
          <p:nvPr/>
        </p:nvSpPr>
        <p:spPr>
          <a:xfrm>
            <a:off x="6029337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625" name="Shape 625"/>
          <p:cNvSpPr/>
          <p:nvPr/>
        </p:nvSpPr>
        <p:spPr>
          <a:xfrm>
            <a:off x="66876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626" name="Shape 626"/>
          <p:cNvSpPr/>
          <p:nvPr/>
        </p:nvSpPr>
        <p:spPr>
          <a:xfrm>
            <a:off x="735002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7" name="Shape 627"/>
          <p:cNvSpPr/>
          <p:nvPr/>
        </p:nvSpPr>
        <p:spPr>
          <a:xfrm>
            <a:off x="735002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628" name="Shape 628" descr="Free vector graphic: Bread, Snacks, Foods, Loaf, Slices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4399" y="277575"/>
            <a:ext cx="5034799" cy="319919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Shape 629"/>
          <p:cNvSpPr/>
          <p:nvPr/>
        </p:nvSpPr>
        <p:spPr>
          <a:xfrm>
            <a:off x="803582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30" name="Shape 630"/>
          <p:cNvSpPr/>
          <p:nvPr/>
        </p:nvSpPr>
        <p:spPr>
          <a:xfrm>
            <a:off x="80124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Shape 63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36" name="Shape 63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Shape 637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8" name="Shape 638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9" name="Shape 639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0" name="Shape 640"/>
          <p:cNvSpPr/>
          <p:nvPr/>
        </p:nvSpPr>
        <p:spPr>
          <a:xfrm>
            <a:off x="58506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1" name="Shape 641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2" name="Shape 642"/>
          <p:cNvSpPr/>
          <p:nvPr/>
        </p:nvSpPr>
        <p:spPr>
          <a:xfrm>
            <a:off x="69018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3" name="Shape 643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</a:p>
        </p:txBody>
      </p:sp>
      <p:sp>
        <p:nvSpPr>
          <p:cNvPr id="644" name="Shape 644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á</a:t>
            </a:r>
          </a:p>
        </p:txBody>
      </p:sp>
      <p:sp>
        <p:nvSpPr>
          <p:cNvPr id="645" name="Shape 645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646" name="Shape 646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647" name="Shape 647"/>
          <p:cNvSpPr/>
          <p:nvPr/>
        </p:nvSpPr>
        <p:spPr>
          <a:xfrm>
            <a:off x="5845387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648" name="Shape 648"/>
          <p:cNvSpPr/>
          <p:nvPr/>
        </p:nvSpPr>
        <p:spPr>
          <a:xfrm>
            <a:off x="6912262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649" name="Shape 649" descr="Diamond, Ring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4850" y="264550"/>
            <a:ext cx="3355050" cy="335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Shape 65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55" name="Shape 65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Shape 656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57" name="Shape 657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58" name="Shape 658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59" name="Shape 659"/>
          <p:cNvSpPr/>
          <p:nvPr/>
        </p:nvSpPr>
        <p:spPr>
          <a:xfrm>
            <a:off x="58506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0" name="Shape 660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1" name="Shape 661"/>
          <p:cNvSpPr/>
          <p:nvPr/>
        </p:nvSpPr>
        <p:spPr>
          <a:xfrm>
            <a:off x="69018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2" name="Shape 662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663" name="Shape 663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ó</a:t>
            </a:r>
          </a:p>
        </p:txBody>
      </p:sp>
      <p:sp>
        <p:nvSpPr>
          <p:cNvPr id="664" name="Shape 664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665" name="Shape 665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666" name="Shape 666"/>
          <p:cNvSpPr/>
          <p:nvPr/>
        </p:nvSpPr>
        <p:spPr>
          <a:xfrm>
            <a:off x="5845387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667" name="Shape 667"/>
          <p:cNvSpPr/>
          <p:nvPr/>
        </p:nvSpPr>
        <p:spPr>
          <a:xfrm>
            <a:off x="6912262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pic>
        <p:nvPicPr>
          <p:cNvPr id="668" name="Shape 668" descr="Free vector graphic: Celebration, Gala, Party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303" y="227300"/>
            <a:ext cx="3221149" cy="330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Shape 673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74" name="Shape 674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Shape 675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6" name="Shape 676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7" name="Shape 677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8" name="Shape 678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9" name="Shape 679"/>
          <p:cNvSpPr/>
          <p:nvPr/>
        </p:nvSpPr>
        <p:spPr>
          <a:xfrm>
            <a:off x="24422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680" name="Shape 680"/>
          <p:cNvSpPr/>
          <p:nvPr/>
        </p:nvSpPr>
        <p:spPr>
          <a:xfrm>
            <a:off x="343475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681" name="Shape 681"/>
          <p:cNvSpPr/>
          <p:nvPr/>
        </p:nvSpPr>
        <p:spPr>
          <a:xfrm>
            <a:off x="442727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682" name="Shape 682"/>
          <p:cNvSpPr/>
          <p:nvPr/>
        </p:nvSpPr>
        <p:spPr>
          <a:xfrm>
            <a:off x="5419800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683" name="Shape 683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4" name="Shape 684"/>
          <p:cNvSpPr/>
          <p:nvPr/>
        </p:nvSpPr>
        <p:spPr>
          <a:xfrm>
            <a:off x="6412325" y="3615725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pic>
        <p:nvPicPr>
          <p:cNvPr id="685" name="Shape 685" descr="Free vector graphic: Wand, Magic, Trick, Illusion - Free Image o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2974" y="335800"/>
            <a:ext cx="3479349" cy="305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Shape 690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91" name="Shape 691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Shape 692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3" name="Shape 693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4" name="Shape 694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5" name="Shape 695"/>
          <p:cNvSpPr/>
          <p:nvPr/>
        </p:nvSpPr>
        <p:spPr>
          <a:xfrm>
            <a:off x="58506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6" name="Shape 696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7" name="Shape 697"/>
          <p:cNvSpPr/>
          <p:nvPr/>
        </p:nvSpPr>
        <p:spPr>
          <a:xfrm>
            <a:off x="69018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8" name="Shape 698"/>
          <p:cNvSpPr/>
          <p:nvPr/>
        </p:nvSpPr>
        <p:spPr>
          <a:xfrm>
            <a:off x="172805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</a:p>
        </p:txBody>
      </p:sp>
      <p:sp>
        <p:nvSpPr>
          <p:cNvPr id="699" name="Shape 699"/>
          <p:cNvSpPr/>
          <p:nvPr/>
        </p:nvSpPr>
        <p:spPr>
          <a:xfrm>
            <a:off x="276902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700" name="Shape 700"/>
          <p:cNvSpPr/>
          <p:nvPr/>
        </p:nvSpPr>
        <p:spPr>
          <a:xfrm>
            <a:off x="3810000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ó</a:t>
            </a:r>
          </a:p>
        </p:txBody>
      </p:sp>
      <p:sp>
        <p:nvSpPr>
          <p:cNvPr id="701" name="Shape 701"/>
          <p:cNvSpPr/>
          <p:nvPr/>
        </p:nvSpPr>
        <p:spPr>
          <a:xfrm>
            <a:off x="4788975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702" name="Shape 702"/>
          <p:cNvSpPr/>
          <p:nvPr/>
        </p:nvSpPr>
        <p:spPr>
          <a:xfrm>
            <a:off x="5845387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703" name="Shape 703"/>
          <p:cNvSpPr/>
          <p:nvPr/>
        </p:nvSpPr>
        <p:spPr>
          <a:xfrm>
            <a:off x="6912262" y="3616275"/>
            <a:ext cx="764700" cy="630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704" name="Shape 704" descr="Humbliceous: January 20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6500" y="362973"/>
            <a:ext cx="3031750" cy="3046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10" name="Shape 71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Shape 711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12" name="Shape 712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13" name="Shape 713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14" name="Shape 714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ú</a:t>
            </a:r>
          </a:p>
        </p:txBody>
      </p:sp>
      <p:sp>
        <p:nvSpPr>
          <p:cNvPr id="715" name="Shape 715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716" name="Shape 716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pic>
        <p:nvPicPr>
          <p:cNvPr id="717" name="Shape 717" descr="Apples | Free Stock Photo | Illustration of a bitten red appl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9624" y="363475"/>
            <a:ext cx="3157600" cy="297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Shape 722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23" name="Shape 723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Shape 724"/>
          <p:cNvSpPr/>
          <p:nvPr/>
        </p:nvSpPr>
        <p:spPr>
          <a:xfrm>
            <a:off x="388492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5" name="Shape 725"/>
          <p:cNvSpPr/>
          <p:nvPr/>
        </p:nvSpPr>
        <p:spPr>
          <a:xfrm>
            <a:off x="468657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6" name="Shape 726"/>
          <p:cNvSpPr/>
          <p:nvPr/>
        </p:nvSpPr>
        <p:spPr>
          <a:xfrm>
            <a:off x="548822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7" name="Shape 727"/>
          <p:cNvSpPr/>
          <p:nvPr/>
        </p:nvSpPr>
        <p:spPr>
          <a:xfrm>
            <a:off x="62898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8" name="Shape 728"/>
          <p:cNvSpPr/>
          <p:nvPr/>
        </p:nvSpPr>
        <p:spPr>
          <a:xfrm>
            <a:off x="7091525" y="3593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9" name="Shape 729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0" name="Shape 730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1" name="Shape 731"/>
          <p:cNvSpPr/>
          <p:nvPr/>
        </p:nvSpPr>
        <p:spPr>
          <a:xfrm>
            <a:off x="30832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2" name="Shape 732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733" name="Shape 733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734" name="Shape 734"/>
          <p:cNvSpPr/>
          <p:nvPr/>
        </p:nvSpPr>
        <p:spPr>
          <a:xfrm>
            <a:off x="30832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735" name="Shape 735"/>
          <p:cNvSpPr/>
          <p:nvPr/>
        </p:nvSpPr>
        <p:spPr>
          <a:xfrm>
            <a:off x="388492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736" name="Shape 736"/>
          <p:cNvSpPr/>
          <p:nvPr/>
        </p:nvSpPr>
        <p:spPr>
          <a:xfrm>
            <a:off x="46865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737" name="Shape 737"/>
          <p:cNvSpPr/>
          <p:nvPr/>
        </p:nvSpPr>
        <p:spPr>
          <a:xfrm>
            <a:off x="55209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á</a:t>
            </a:r>
          </a:p>
        </p:txBody>
      </p:sp>
      <p:sp>
        <p:nvSpPr>
          <p:cNvPr id="738" name="Shape 738"/>
          <p:cNvSpPr/>
          <p:nvPr/>
        </p:nvSpPr>
        <p:spPr>
          <a:xfrm>
            <a:off x="628987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739" name="Shape 739"/>
          <p:cNvSpPr/>
          <p:nvPr/>
        </p:nvSpPr>
        <p:spPr>
          <a:xfrm>
            <a:off x="7091525" y="3593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pic>
        <p:nvPicPr>
          <p:cNvPr id="740" name="Shape 740" descr="Free vector graphic: Candy, Food, Sweets, Sweet, Goody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4370" y="656675"/>
            <a:ext cx="2692200" cy="271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Shape 741" descr="Free vector graphic: Candy, Wrapper, Sweet, Sugar - Free Image on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153232">
            <a:off x="4537623" y="938274"/>
            <a:ext cx="3101299" cy="232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Shape 746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47" name="Shape 74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Shape 748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49" name="Shape 749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0" name="Shape 750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1" name="Shape 751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2" name="Shape 752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3" name="Shape 753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4" name="Shape 754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5" name="Shape 755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756" name="Shape 756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757" name="Shape 757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758" name="Shape 758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759" name="Shape 759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760" name="Shape 760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761" name="Shape 761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í</a:t>
            </a:r>
          </a:p>
        </p:txBody>
      </p:sp>
      <p:pic>
        <p:nvPicPr>
          <p:cNvPr id="762" name="Shape 762" descr="Banana - Free vector graphic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8998" y="465575"/>
            <a:ext cx="2919275" cy="2956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Shape 76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68" name="Shape 76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Shape 769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0" name="Shape 770"/>
          <p:cNvSpPr/>
          <p:nvPr/>
        </p:nvSpPr>
        <p:spPr>
          <a:xfrm>
            <a:off x="425262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1" name="Shape 771"/>
          <p:cNvSpPr/>
          <p:nvPr/>
        </p:nvSpPr>
        <p:spPr>
          <a:xfrm>
            <a:off x="50701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2" name="Shape 772"/>
          <p:cNvSpPr/>
          <p:nvPr/>
        </p:nvSpPr>
        <p:spPr>
          <a:xfrm>
            <a:off x="5878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3" name="Shape 773"/>
          <p:cNvSpPr/>
          <p:nvPr/>
        </p:nvSpPr>
        <p:spPr>
          <a:xfrm>
            <a:off x="673522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4" name="Shape 774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5" name="Shape 775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6" name="Shape 776"/>
          <p:cNvSpPr/>
          <p:nvPr/>
        </p:nvSpPr>
        <p:spPr>
          <a:xfrm>
            <a:off x="1800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777" name="Shape 777"/>
          <p:cNvSpPr/>
          <p:nvPr/>
        </p:nvSpPr>
        <p:spPr>
          <a:xfrm>
            <a:off x="2617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</a:p>
        </p:txBody>
      </p:sp>
      <p:sp>
        <p:nvSpPr>
          <p:cNvPr id="778" name="Shape 778"/>
          <p:cNvSpPr/>
          <p:nvPr/>
        </p:nvSpPr>
        <p:spPr>
          <a:xfrm>
            <a:off x="34351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779" name="Shape 779"/>
          <p:cNvSpPr/>
          <p:nvPr/>
        </p:nvSpPr>
        <p:spPr>
          <a:xfrm>
            <a:off x="4252625" y="36195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780" name="Shape 780"/>
          <p:cNvSpPr/>
          <p:nvPr/>
        </p:nvSpPr>
        <p:spPr>
          <a:xfrm>
            <a:off x="50654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781" name="Shape 781"/>
          <p:cNvSpPr/>
          <p:nvPr/>
        </p:nvSpPr>
        <p:spPr>
          <a:xfrm>
            <a:off x="588757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</a:p>
        </p:txBody>
      </p:sp>
      <p:sp>
        <p:nvSpPr>
          <p:cNvPr id="782" name="Shape 782"/>
          <p:cNvSpPr/>
          <p:nvPr/>
        </p:nvSpPr>
        <p:spPr>
          <a:xfrm>
            <a:off x="6735225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pic>
        <p:nvPicPr>
          <p:cNvPr id="783" name="Shape 783" descr="Root - Free vector graphic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9525" y="303525"/>
            <a:ext cx="3473800" cy="3161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hape 788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89" name="Shape 78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Shape 790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91" name="Shape 791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92" name="Shape 792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93" name="Shape 793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94" name="Shape 794"/>
          <p:cNvSpPr/>
          <p:nvPr/>
        </p:nvSpPr>
        <p:spPr>
          <a:xfrm>
            <a:off x="28096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</a:p>
        </p:txBody>
      </p:sp>
      <p:sp>
        <p:nvSpPr>
          <p:cNvPr id="795" name="Shape 795"/>
          <p:cNvSpPr/>
          <p:nvPr/>
        </p:nvSpPr>
        <p:spPr>
          <a:xfrm>
            <a:off x="38617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</a:p>
        </p:txBody>
      </p:sp>
      <p:sp>
        <p:nvSpPr>
          <p:cNvPr id="796" name="Shape 796"/>
          <p:cNvSpPr/>
          <p:nvPr/>
        </p:nvSpPr>
        <p:spPr>
          <a:xfrm>
            <a:off x="49138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797" name="Shape 797"/>
          <p:cNvSpPr/>
          <p:nvPr/>
        </p:nvSpPr>
        <p:spPr>
          <a:xfrm>
            <a:off x="5965925" y="3605800"/>
            <a:ext cx="7473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pic>
        <p:nvPicPr>
          <p:cNvPr id="798" name="Shape 798" descr="Free vector graphic: Red, Paint, Ink, Splatter, Splash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0549" y="365425"/>
            <a:ext cx="3321399" cy="314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Shape 803"/>
          <p:cNvSpPr/>
          <p:nvPr/>
        </p:nvSpPr>
        <p:spPr>
          <a:xfrm>
            <a:off x="7749700" y="3616275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4" name="Shape 80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05" name="Shape 805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Shape 806"/>
          <p:cNvSpPr/>
          <p:nvPr/>
        </p:nvSpPr>
        <p:spPr>
          <a:xfrm>
            <a:off x="26105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7" name="Shape 807"/>
          <p:cNvSpPr/>
          <p:nvPr/>
        </p:nvSpPr>
        <p:spPr>
          <a:xfrm>
            <a:off x="33252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8" name="Shape 808"/>
          <p:cNvSpPr/>
          <p:nvPr/>
        </p:nvSpPr>
        <p:spPr>
          <a:xfrm>
            <a:off x="6118646" y="3619600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9" name="Shape 809"/>
          <p:cNvSpPr/>
          <p:nvPr/>
        </p:nvSpPr>
        <p:spPr>
          <a:xfrm>
            <a:off x="6638175" y="3616275"/>
            <a:ext cx="4287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0" name="Shape 810"/>
          <p:cNvSpPr/>
          <p:nvPr/>
        </p:nvSpPr>
        <p:spPr>
          <a:xfrm>
            <a:off x="7154075" y="3619600"/>
            <a:ext cx="4287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1" name="Shape 811"/>
          <p:cNvSpPr/>
          <p:nvPr/>
        </p:nvSpPr>
        <p:spPr>
          <a:xfrm>
            <a:off x="7742475" y="3616275"/>
            <a:ext cx="4287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812" name="Shape 812"/>
          <p:cNvSpPr/>
          <p:nvPr/>
        </p:nvSpPr>
        <p:spPr>
          <a:xfrm>
            <a:off x="5426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3" name="Shape 813"/>
          <p:cNvSpPr/>
          <p:nvPr/>
        </p:nvSpPr>
        <p:spPr>
          <a:xfrm>
            <a:off x="11811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4" name="Shape 814"/>
          <p:cNvSpPr/>
          <p:nvPr/>
        </p:nvSpPr>
        <p:spPr>
          <a:xfrm>
            <a:off x="18958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5" name="Shape 815"/>
          <p:cNvSpPr/>
          <p:nvPr/>
        </p:nvSpPr>
        <p:spPr>
          <a:xfrm>
            <a:off x="5352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816" name="Shape 816"/>
          <p:cNvSpPr/>
          <p:nvPr/>
        </p:nvSpPr>
        <p:spPr>
          <a:xfrm>
            <a:off x="118110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817" name="Shape 817"/>
          <p:cNvSpPr/>
          <p:nvPr/>
        </p:nvSpPr>
        <p:spPr>
          <a:xfrm>
            <a:off x="18556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sp>
        <p:nvSpPr>
          <p:cNvPr id="818" name="Shape 818"/>
          <p:cNvSpPr/>
          <p:nvPr/>
        </p:nvSpPr>
        <p:spPr>
          <a:xfrm>
            <a:off x="2610500" y="36162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</a:p>
        </p:txBody>
      </p:sp>
      <p:sp>
        <p:nvSpPr>
          <p:cNvPr id="819" name="Shape 819"/>
          <p:cNvSpPr/>
          <p:nvPr/>
        </p:nvSpPr>
        <p:spPr>
          <a:xfrm>
            <a:off x="33252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820" name="Shape 820"/>
          <p:cNvSpPr/>
          <p:nvPr/>
        </p:nvSpPr>
        <p:spPr>
          <a:xfrm>
            <a:off x="6118646" y="3619600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1" name="Shape 821"/>
          <p:cNvSpPr/>
          <p:nvPr/>
        </p:nvSpPr>
        <p:spPr>
          <a:xfrm>
            <a:off x="6638175" y="3616275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2" name="Shape 822"/>
          <p:cNvSpPr/>
          <p:nvPr/>
        </p:nvSpPr>
        <p:spPr>
          <a:xfrm>
            <a:off x="7148000" y="3616275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3" name="Shape 823"/>
          <p:cNvSpPr/>
          <p:nvPr/>
        </p:nvSpPr>
        <p:spPr>
          <a:xfrm>
            <a:off x="8245275" y="3619600"/>
            <a:ext cx="4287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4" name="Shape 824"/>
          <p:cNvSpPr/>
          <p:nvPr/>
        </p:nvSpPr>
        <p:spPr>
          <a:xfrm>
            <a:off x="8245275" y="3619600"/>
            <a:ext cx="4287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pic>
        <p:nvPicPr>
          <p:cNvPr id="825" name="Shape 825" descr="Fireworks - Free pictures on Pixaba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6050" y="227300"/>
            <a:ext cx="3241825" cy="361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Shape 826" descr="Free vector graphic: Celebration, Fireworks, Green - Free Image on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4799" y="949799"/>
            <a:ext cx="1276825" cy="126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Shape 827" descr="Free vector graphic: Fireworks, Blue, Celebration, Night - Free ..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2775" y="925170"/>
            <a:ext cx="1437699" cy="1310317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Shape 828"/>
          <p:cNvSpPr/>
          <p:nvPr/>
        </p:nvSpPr>
        <p:spPr>
          <a:xfrm>
            <a:off x="5526650" y="3616275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9" name="Shape 829"/>
          <p:cNvSpPr/>
          <p:nvPr/>
        </p:nvSpPr>
        <p:spPr>
          <a:xfrm>
            <a:off x="4945571" y="3616275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30" name="Shape 830"/>
          <p:cNvSpPr/>
          <p:nvPr/>
        </p:nvSpPr>
        <p:spPr>
          <a:xfrm>
            <a:off x="4945571" y="3616275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831" name="Shape 831"/>
          <p:cNvSpPr/>
          <p:nvPr/>
        </p:nvSpPr>
        <p:spPr>
          <a:xfrm>
            <a:off x="5526650" y="3616275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832" name="Shape 832"/>
          <p:cNvSpPr/>
          <p:nvPr/>
        </p:nvSpPr>
        <p:spPr>
          <a:xfrm>
            <a:off x="6118646" y="3619600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</a:p>
        </p:txBody>
      </p:sp>
      <p:sp>
        <p:nvSpPr>
          <p:cNvPr id="833" name="Shape 833"/>
          <p:cNvSpPr/>
          <p:nvPr/>
        </p:nvSpPr>
        <p:spPr>
          <a:xfrm>
            <a:off x="6638175" y="3616275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834" name="Shape 834"/>
          <p:cNvSpPr/>
          <p:nvPr/>
        </p:nvSpPr>
        <p:spPr>
          <a:xfrm>
            <a:off x="7132575" y="3619600"/>
            <a:ext cx="438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Shape 839"/>
          <p:cNvSpPr/>
          <p:nvPr/>
        </p:nvSpPr>
        <p:spPr>
          <a:xfrm>
            <a:off x="438150" y="257125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40" name="Shape 840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Shape 841"/>
          <p:cNvSpPr/>
          <p:nvPr/>
        </p:nvSpPr>
        <p:spPr>
          <a:xfrm>
            <a:off x="3360925" y="27599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2" name="Shape 842"/>
          <p:cNvSpPr/>
          <p:nvPr/>
        </p:nvSpPr>
        <p:spPr>
          <a:xfrm>
            <a:off x="4130387" y="27599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3" name="Shape 843"/>
          <p:cNvSpPr/>
          <p:nvPr/>
        </p:nvSpPr>
        <p:spPr>
          <a:xfrm>
            <a:off x="4860425" y="27868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4" name="Shape 844"/>
          <p:cNvSpPr/>
          <p:nvPr/>
        </p:nvSpPr>
        <p:spPr>
          <a:xfrm>
            <a:off x="5590450" y="27868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5" name="Shape 845"/>
          <p:cNvSpPr/>
          <p:nvPr/>
        </p:nvSpPr>
        <p:spPr>
          <a:xfrm>
            <a:off x="6320475" y="27868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6" name="Shape 846"/>
          <p:cNvSpPr/>
          <p:nvPr/>
        </p:nvSpPr>
        <p:spPr>
          <a:xfrm>
            <a:off x="318970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7" name="Shape 847"/>
          <p:cNvSpPr/>
          <p:nvPr/>
        </p:nvSpPr>
        <p:spPr>
          <a:xfrm>
            <a:off x="1052500" y="27356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8" name="Shape 848"/>
          <p:cNvSpPr/>
          <p:nvPr/>
        </p:nvSpPr>
        <p:spPr>
          <a:xfrm>
            <a:off x="1821975" y="27356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9" name="Shape 849"/>
          <p:cNvSpPr/>
          <p:nvPr/>
        </p:nvSpPr>
        <p:spPr>
          <a:xfrm>
            <a:off x="2591450" y="27356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50" name="Shape 850"/>
          <p:cNvSpPr/>
          <p:nvPr/>
        </p:nvSpPr>
        <p:spPr>
          <a:xfrm>
            <a:off x="1052500" y="27356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851" name="Shape 851"/>
          <p:cNvSpPr/>
          <p:nvPr/>
        </p:nvSpPr>
        <p:spPr>
          <a:xfrm>
            <a:off x="1821975" y="27356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852" name="Shape 852"/>
          <p:cNvSpPr/>
          <p:nvPr/>
        </p:nvSpPr>
        <p:spPr>
          <a:xfrm>
            <a:off x="2591450" y="27356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853" name="Shape 853"/>
          <p:cNvSpPr/>
          <p:nvPr/>
        </p:nvSpPr>
        <p:spPr>
          <a:xfrm>
            <a:off x="3360925" y="27599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  <p:sp>
        <p:nvSpPr>
          <p:cNvPr id="854" name="Shape 854"/>
          <p:cNvSpPr/>
          <p:nvPr/>
        </p:nvSpPr>
        <p:spPr>
          <a:xfrm>
            <a:off x="4130400" y="27599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</a:p>
        </p:txBody>
      </p:sp>
      <p:sp>
        <p:nvSpPr>
          <p:cNvPr id="855" name="Shape 855"/>
          <p:cNvSpPr/>
          <p:nvPr/>
        </p:nvSpPr>
        <p:spPr>
          <a:xfrm>
            <a:off x="4860425" y="27868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856" name="Shape 856"/>
          <p:cNvSpPr/>
          <p:nvPr/>
        </p:nvSpPr>
        <p:spPr>
          <a:xfrm>
            <a:off x="5590437" y="27868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</a:p>
        </p:txBody>
      </p:sp>
      <p:sp>
        <p:nvSpPr>
          <p:cNvPr id="857" name="Shape 857"/>
          <p:cNvSpPr/>
          <p:nvPr/>
        </p:nvSpPr>
        <p:spPr>
          <a:xfrm>
            <a:off x="6320462" y="2786862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858" name="Shape 858"/>
          <p:cNvSpPr/>
          <p:nvPr/>
        </p:nvSpPr>
        <p:spPr>
          <a:xfrm>
            <a:off x="318970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</a:p>
        </p:txBody>
      </p:sp>
      <p:sp>
        <p:nvSpPr>
          <p:cNvPr id="859" name="Shape 859"/>
          <p:cNvSpPr/>
          <p:nvPr/>
        </p:nvSpPr>
        <p:spPr>
          <a:xfrm>
            <a:off x="3977350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0" name="Shape 860"/>
          <p:cNvSpPr/>
          <p:nvPr/>
        </p:nvSpPr>
        <p:spPr>
          <a:xfrm>
            <a:off x="3977350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ó</a:t>
            </a:r>
          </a:p>
        </p:txBody>
      </p:sp>
      <p:sp>
        <p:nvSpPr>
          <p:cNvPr id="861" name="Shape 861"/>
          <p:cNvSpPr/>
          <p:nvPr/>
        </p:nvSpPr>
        <p:spPr>
          <a:xfrm>
            <a:off x="4764987" y="358752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2" name="Shape 862"/>
          <p:cNvSpPr/>
          <p:nvPr/>
        </p:nvSpPr>
        <p:spPr>
          <a:xfrm>
            <a:off x="4764987" y="358752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pic>
        <p:nvPicPr>
          <p:cNvPr id="863" name="Shape 863" descr="Free vector graphic: Tear-Off Calendar, Date, Calendar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8800" y="329124"/>
            <a:ext cx="2236100" cy="2406549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Shape 864"/>
          <p:cNvSpPr/>
          <p:nvPr/>
        </p:nvSpPr>
        <p:spPr>
          <a:xfrm>
            <a:off x="5510862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5" name="Shape 865"/>
          <p:cNvSpPr/>
          <p:nvPr/>
        </p:nvSpPr>
        <p:spPr>
          <a:xfrm>
            <a:off x="5510875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866" name="Shape 866"/>
          <p:cNvSpPr/>
          <p:nvPr/>
        </p:nvSpPr>
        <p:spPr>
          <a:xfrm>
            <a:off x="6243237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7" name="Shape 867"/>
          <p:cNvSpPr/>
          <p:nvPr/>
        </p:nvSpPr>
        <p:spPr>
          <a:xfrm>
            <a:off x="6243237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868" name="Shape 868"/>
          <p:cNvSpPr/>
          <p:nvPr/>
        </p:nvSpPr>
        <p:spPr>
          <a:xfrm>
            <a:off x="6975612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9" name="Shape 869"/>
          <p:cNvSpPr/>
          <p:nvPr/>
        </p:nvSpPr>
        <p:spPr>
          <a:xfrm>
            <a:off x="6975612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870" name="Shape 870"/>
          <p:cNvSpPr/>
          <p:nvPr/>
        </p:nvSpPr>
        <p:spPr>
          <a:xfrm>
            <a:off x="7707987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71" name="Shape 871"/>
          <p:cNvSpPr/>
          <p:nvPr/>
        </p:nvSpPr>
        <p:spPr>
          <a:xfrm>
            <a:off x="7707987" y="3616275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Shape 876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77" name="Shape 877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Shape 878"/>
          <p:cNvSpPr/>
          <p:nvPr/>
        </p:nvSpPr>
        <p:spPr>
          <a:xfrm>
            <a:off x="388492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79" name="Shape 879"/>
          <p:cNvSpPr/>
          <p:nvPr/>
        </p:nvSpPr>
        <p:spPr>
          <a:xfrm>
            <a:off x="468657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0" name="Shape 880"/>
          <p:cNvSpPr/>
          <p:nvPr/>
        </p:nvSpPr>
        <p:spPr>
          <a:xfrm>
            <a:off x="548822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1" name="Shape 881"/>
          <p:cNvSpPr/>
          <p:nvPr/>
        </p:nvSpPr>
        <p:spPr>
          <a:xfrm>
            <a:off x="6289875" y="36196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2" name="Shape 882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3" name="Shape 883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4" name="Shape 884"/>
          <p:cNvSpPr/>
          <p:nvPr/>
        </p:nvSpPr>
        <p:spPr>
          <a:xfrm>
            <a:off x="30832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5" name="Shape 885"/>
          <p:cNvSpPr/>
          <p:nvPr/>
        </p:nvSpPr>
        <p:spPr>
          <a:xfrm>
            <a:off x="147997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</a:p>
        </p:txBody>
      </p:sp>
      <p:sp>
        <p:nvSpPr>
          <p:cNvPr id="886" name="Shape 886"/>
          <p:cNvSpPr/>
          <p:nvPr/>
        </p:nvSpPr>
        <p:spPr>
          <a:xfrm>
            <a:off x="2281625" y="367950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887" name="Shape 887"/>
          <p:cNvSpPr/>
          <p:nvPr/>
        </p:nvSpPr>
        <p:spPr>
          <a:xfrm>
            <a:off x="30832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</a:p>
        </p:txBody>
      </p:sp>
      <p:sp>
        <p:nvSpPr>
          <p:cNvPr id="888" name="Shape 888"/>
          <p:cNvSpPr/>
          <p:nvPr/>
        </p:nvSpPr>
        <p:spPr>
          <a:xfrm>
            <a:off x="3884925" y="364833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</a:p>
        </p:txBody>
      </p:sp>
      <p:sp>
        <p:nvSpPr>
          <p:cNvPr id="889" name="Shape 889"/>
          <p:cNvSpPr/>
          <p:nvPr/>
        </p:nvSpPr>
        <p:spPr>
          <a:xfrm>
            <a:off x="4686575" y="3648350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a</a:t>
            </a:r>
          </a:p>
        </p:txBody>
      </p:sp>
      <p:sp>
        <p:nvSpPr>
          <p:cNvPr id="890" name="Shape 890"/>
          <p:cNvSpPr/>
          <p:nvPr/>
        </p:nvSpPr>
        <p:spPr>
          <a:xfrm>
            <a:off x="5520950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</a:p>
        </p:txBody>
      </p:sp>
      <p:sp>
        <p:nvSpPr>
          <p:cNvPr id="891" name="Shape 891"/>
          <p:cNvSpPr/>
          <p:nvPr/>
        </p:nvSpPr>
        <p:spPr>
          <a:xfrm>
            <a:off x="6289875" y="3619587"/>
            <a:ext cx="579000" cy="6831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</a:p>
        </p:txBody>
      </p:sp>
      <p:pic>
        <p:nvPicPr>
          <p:cNvPr id="892" name="Shape 892" descr="File:Pink-Calendar.pn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1850" y="438400"/>
            <a:ext cx="3952100" cy="306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Shape 89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98" name="Shape 898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Shape 899"/>
          <p:cNvSpPr/>
          <p:nvPr/>
        </p:nvSpPr>
        <p:spPr>
          <a:xfrm>
            <a:off x="727575" y="478825"/>
            <a:ext cx="7677300" cy="38124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0" name="Shape 900"/>
          <p:cNvSpPr txBox="1"/>
          <p:nvPr/>
        </p:nvSpPr>
        <p:spPr>
          <a:xfrm>
            <a:off x="794375" y="734775"/>
            <a:ext cx="7050000" cy="177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4800" b="1">
                <a:latin typeface="Comic Sans MS"/>
                <a:ea typeface="Comic Sans MS"/>
                <a:cs typeface="Comic Sans MS"/>
                <a:sym typeface="Comic Sans MS"/>
              </a:rPr>
              <a:t>Cad a dhéanann tú gach Oíche Shamhna?</a:t>
            </a:r>
          </a:p>
        </p:txBody>
      </p:sp>
      <p:pic>
        <p:nvPicPr>
          <p:cNvPr id="901" name="Shape 901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780" y="2683325"/>
            <a:ext cx="1876549" cy="21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Shape 902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1705" y="2683325"/>
            <a:ext cx="1876549" cy="21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Shape 903" descr="Free photo Halloween Orange Lantern Pumpkin Jack-o-lantern - Max Pixel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4597" y="2683325"/>
            <a:ext cx="2202536" cy="1677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Shape 908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w="152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09" name="Shape 90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886" y="4388174"/>
            <a:ext cx="1350224" cy="2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Shape 910"/>
          <p:cNvSpPr/>
          <p:nvPr/>
        </p:nvSpPr>
        <p:spPr>
          <a:xfrm>
            <a:off x="727575" y="478825"/>
            <a:ext cx="7677300" cy="38559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1" name="Shape 911"/>
          <p:cNvSpPr txBox="1"/>
          <p:nvPr/>
        </p:nvSpPr>
        <p:spPr>
          <a:xfrm>
            <a:off x="794375" y="734775"/>
            <a:ext cx="7050000" cy="177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12" name="Shape 912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578" y="3680450"/>
            <a:ext cx="540349" cy="61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Shape 913" descr="Free vector graphic: Haunted House, Halloween, Building - Free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1003" y="3540843"/>
            <a:ext cx="663875" cy="750382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Shape 914"/>
          <p:cNvSpPr txBox="1"/>
          <p:nvPr/>
        </p:nvSpPr>
        <p:spPr>
          <a:xfrm>
            <a:off x="1423975" y="887175"/>
            <a:ext cx="2292900" cy="294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Ialtóg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Creatlach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Púca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Puimcín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Damhán alla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Gealach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Cailleach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Diabhal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Ollphéist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Cnónna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Úll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Tinte Calaíne</a:t>
            </a:r>
          </a:p>
        </p:txBody>
      </p:sp>
      <p:sp>
        <p:nvSpPr>
          <p:cNvPr id="915" name="Shape 915"/>
          <p:cNvSpPr txBox="1"/>
          <p:nvPr/>
        </p:nvSpPr>
        <p:spPr>
          <a:xfrm>
            <a:off x="3622300" y="887175"/>
            <a:ext cx="2292900" cy="294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Bean Sí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Taibhse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Reilig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Tuama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Uaigh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Cónra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Tine Chnámh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Masc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Pota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Cleas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Milseáin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Fuil</a:t>
            </a:r>
          </a:p>
        </p:txBody>
      </p:sp>
      <p:sp>
        <p:nvSpPr>
          <p:cNvPr id="916" name="Shape 916"/>
          <p:cNvSpPr txBox="1"/>
          <p:nvPr/>
        </p:nvSpPr>
        <p:spPr>
          <a:xfrm>
            <a:off x="6026425" y="913825"/>
            <a:ext cx="2292900" cy="294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Bob nó Bia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Babhla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Cat Dubh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Scuab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Hata Biorach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Clóca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Culaith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Bairín Breac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Fainne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Cóisir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Torthaí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Tornapa</a:t>
            </a:r>
          </a:p>
        </p:txBody>
      </p:sp>
      <p:sp>
        <p:nvSpPr>
          <p:cNvPr id="917" name="Shape 917"/>
          <p:cNvSpPr/>
          <p:nvPr/>
        </p:nvSpPr>
        <p:spPr>
          <a:xfrm>
            <a:off x="858000" y="227304"/>
            <a:ext cx="7470071" cy="669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38100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Oíche Shamhna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Microsoft Office PowerPoint</Application>
  <PresentationFormat>On-screen Show (16:9)</PresentationFormat>
  <Paragraphs>312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2017-09-19T10:45:55Z</dcterms:modified>
</cp:coreProperties>
</file>