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074473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0163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7566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086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5100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8352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1760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7856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9653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1877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3999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1469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2904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74951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0790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8991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510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8627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2044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18473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21853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880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45444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64676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56360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91498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13119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69235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95186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Shape 3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52052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45544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66046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94132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08297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Shape 3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17494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Shape 3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35531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Shape 4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16025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Shape 4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33684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Shape 4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Shape 4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5188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5" name="Shape 5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6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Shape 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550" y="2616375"/>
            <a:ext cx="1502674" cy="158964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57"/>
          <p:cNvSpPr/>
          <p:nvPr/>
        </p:nvSpPr>
        <p:spPr>
          <a:xfrm>
            <a:off x="1866475" y="1106025"/>
            <a:ext cx="5540100" cy="14529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 txBox="1"/>
          <p:nvPr/>
        </p:nvSpPr>
        <p:spPr>
          <a:xfrm>
            <a:off x="2175450" y="774375"/>
            <a:ext cx="4793100" cy="1252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1800" b="1"/>
              <a:t/>
            </a:r>
            <a:br>
              <a:rPr lang="en-GB" sz="1800" b="1"/>
            </a:br>
            <a:r>
              <a:rPr lang="en-GB" sz="1600" b="1"/>
              <a:t>Turn ALL cards face down.</a:t>
            </a:r>
            <a:br>
              <a:rPr lang="en-GB" sz="1600" b="1"/>
            </a:br>
            <a:r>
              <a:rPr lang="en-GB" sz="1600" b="1"/>
              <a:t>Match the Pictures to the Words by turning over the cards.</a:t>
            </a:r>
            <a:br>
              <a:rPr lang="en-GB" sz="1600" b="1"/>
            </a:br>
            <a:r>
              <a:rPr lang="en-GB" sz="1600" b="1"/>
              <a:t>Take it in turns.</a:t>
            </a:r>
            <a:br>
              <a:rPr lang="en-GB" sz="1600" b="1"/>
            </a:br>
            <a:r>
              <a:rPr lang="en-GB" sz="1600" b="1"/>
              <a:t>Who can match the most?</a:t>
            </a:r>
          </a:p>
        </p:txBody>
      </p:sp>
      <p:sp>
        <p:nvSpPr>
          <p:cNvPr id="59" name="Shape 59"/>
          <p:cNvSpPr/>
          <p:nvPr/>
        </p:nvSpPr>
        <p:spPr>
          <a:xfrm>
            <a:off x="1935225" y="353729"/>
            <a:ext cx="5402612" cy="6686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38100" cap="flat" cmpd="sng">
                  <a:solidFill>
                    <a:srgbClr val="595959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EEEEEE"/>
                </a:solidFill>
                <a:latin typeface="Arial"/>
              </a:rPr>
              <a:t>Pairs Game</a:t>
            </a:r>
          </a:p>
        </p:txBody>
      </p:sp>
      <p:pic>
        <p:nvPicPr>
          <p:cNvPr id="60" name="Shape 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6700" y="2616375"/>
            <a:ext cx="1426449" cy="158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7" name="Shape 67" descr="File:StudioFibonacci Cartoon Bat.pn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337" y="1459349"/>
            <a:ext cx="3289374" cy="166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 descr="scoilnet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 descr="scoilnet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 descr="Free vector graphic: Skeleton, Dead, Skull, Bones, Body - Free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3">
            <a:off x="5392361" y="1179563"/>
            <a:ext cx="2827725" cy="2228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6" name="Shape 7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7" name="Shape 7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 descr="Free photo Death Halloween Zombie Skeleton Monster Undead - Max Pixel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1949" y="1126050"/>
            <a:ext cx="2418150" cy="225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 descr="Free photo Halloween Orange Lantern Pumpkin Jack-o-lantern - Max Pixel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9224" y="1031649"/>
            <a:ext cx="2922175" cy="222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7" name="Shape 8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 descr="Red Lips Images - Public Domain Pictures - Page 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000" y="1198394"/>
            <a:ext cx="2922172" cy="1967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 descr="Crescent, Moon - Free pictures on Pixabay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38862">
            <a:off x="5531963" y="1170357"/>
            <a:ext cx="2348270" cy="2411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6" name="Shape 9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7" name="Shape 9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 descr="Halloween Clipart Free Stock Photo - Public Domain Pictur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662" y="1158474"/>
            <a:ext cx="3086726" cy="229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 descr="Free vector graphic: Devil, Satan, Dancing, Dance, Red - Free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8599" y="1122000"/>
            <a:ext cx="2724774" cy="248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7" name="Shape 10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 descr="Free vector graphic: Monster, Slug, Snail, Cartoon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0048" y="796725"/>
            <a:ext cx="2831675" cy="282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 descr="File:Banshee.jpg - Wikimedia Comm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7524" y="1206349"/>
            <a:ext cx="3234625" cy="219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17" name="Shape 11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 descr="Ghost Vector Clipart - Free Public Domain Stock Photo - CC0 Imag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4198" y="820825"/>
            <a:ext cx="2613648" cy="296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 descr="Free vector graphic: Headstone, Cemetery, Grave - Free Image on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7124" y="1126525"/>
            <a:ext cx="2456800" cy="234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6" name="Shape 12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27" name="Shape 12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Shape 12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 descr="Free vector graphic: Headstone, Tombstone, Cemetery - Free Imag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624" y="995525"/>
            <a:ext cx="2112350" cy="266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 descr="Coffin - Free pictures on Pixabay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3774" y="1768050"/>
            <a:ext cx="2885575" cy="121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37" name="Shape 13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 descr="Bonfire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5962" y="553525"/>
            <a:ext cx="2858586" cy="330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 descr="Public Domain Clip Art Image | mask | ID: 13944788422164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6538" y="1061774"/>
            <a:ext cx="3488899" cy="265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47" name="Shape 14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 descr="Cauldron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1100" y="1263049"/>
            <a:ext cx="2548249" cy="207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 descr="Ghost Trick or Treat Vector Clipart - Free Public Domain Stock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9773" y="887012"/>
            <a:ext cx="2866602" cy="3369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57" name="Shape 15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 descr="Bowl - Free vector graphic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0074" y="1362124"/>
            <a:ext cx="2782951" cy="1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 descr="Cats, Silhouette - Free pictures on Pixabay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5449" y="808774"/>
            <a:ext cx="2217824" cy="271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67" name="Shape 16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Shape 169" descr="Clipart for halloween clipart for halloween broom clipart № 404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3">
            <a:off x="568412" y="587386"/>
            <a:ext cx="3524976" cy="3158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 descr="File:Creative-Tail-Halloween-witch-hat.svg - Wikimedia Comm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2649" y="694000"/>
            <a:ext cx="3247149" cy="3051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77" name="Shape 17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 descr="Free vector graphic: Man, Mantle, Nero, Black And White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4349" y="658650"/>
            <a:ext cx="1813350" cy="317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 descr="Free vector graphic: Pumpkin, Halloween, Holiday - Free Image on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2989" y="480950"/>
            <a:ext cx="1706475" cy="328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6" name="Shape 18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87" name="Shape 18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 descr="Free vector graphic: Bread, Snacks, Foods, Loaf, Slices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299" y="1223250"/>
            <a:ext cx="3193824" cy="202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 descr="Diamond, Ring - Free pictures on Pixabay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5437" y="867162"/>
            <a:ext cx="2741574" cy="2741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6" name="Shape 19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97" name="Shape 19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Shape 19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Shape 199" descr="Free vector graphic: Celebration, Gala, Party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3850" y="788850"/>
            <a:ext cx="2668850" cy="27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Shape 200" descr="Free vector graphic: Wand, Magic, Trick, Illusion - Free Image on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9824" y="952512"/>
            <a:ext cx="2745775" cy="241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6" name="Shape 20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07" name="Shape 20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Shape 20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Shape 209" descr="Humbliceous: January 20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8875" y="673323"/>
            <a:ext cx="3031750" cy="3046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Shape 210" descr="Apples | Free Stock Photo | Illustration of a bitten red apple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7424" y="708812"/>
            <a:ext cx="3157600" cy="297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17" name="Shape 21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Shape 21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Shape 219" descr="Free vector graphic: Candy, Food, Sweets, Sweet, Goody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4773" y="1012225"/>
            <a:ext cx="1951050" cy="19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 descr="Free vector graphic: Candy, Wrapper, Sweet, Sugar - Free Image on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153238">
            <a:off x="2251032" y="1627532"/>
            <a:ext cx="1667860" cy="1250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Shape 221" descr="Banana - Free vector graphics on Pixabay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47649" y="1012226"/>
            <a:ext cx="2326674" cy="2356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28" name="Shape 22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Shape 22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Shape 230" descr="Root - Free vector graphic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0874" y="693075"/>
            <a:ext cx="2866425" cy="27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 descr="Free vector graphic: Red, Paint, Ink, Splatter, Splash - Free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4524" y="916200"/>
            <a:ext cx="2593474" cy="2453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7" name="Shape 23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38" name="Shape 23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Shape 23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Shape 240" descr="Fireworks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9675" y="806100"/>
            <a:ext cx="2862075" cy="319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Shape 241" descr="File:Pink-Calendar.png - Wikimedia Comm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9950" y="1093425"/>
            <a:ext cx="2982075" cy="231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48" name="Shape 24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Shape 24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Shape 25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Ialtóg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Creatlach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7" name="Shape 25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58" name="Shape 25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Shape 25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Shape 26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Púca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Puimcín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7" name="Shape 26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68" name="Shape 26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Shape 26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Shape 27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Damhán alla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Gealach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7" name="Shape 27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78" name="Shape 27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Shape 27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Shape 28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Cailleach</a:t>
            </a:r>
          </a:p>
        </p:txBody>
      </p:sp>
      <p:sp>
        <p:nvSpPr>
          <p:cNvPr id="281" name="Shape 28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Diabhal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7" name="Shape 28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88" name="Shape 28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Shape 29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Ollphéist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Cnónna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97" name="Shape 29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98" name="Shape 29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Shape 29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Shape 30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Úll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Tinte Calaíne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7" name="Shape 30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08" name="Shape 30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Shape 30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Shape 31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Bean Sí</a:t>
            </a:r>
          </a:p>
        </p:txBody>
      </p:sp>
      <p:sp>
        <p:nvSpPr>
          <p:cNvPr id="311" name="Shape 31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Taibhse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17" name="Shape 31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18" name="Shape 31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Shape 31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Shape 32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Reilig</a:t>
            </a:r>
          </a:p>
        </p:txBody>
      </p:sp>
      <p:sp>
        <p:nvSpPr>
          <p:cNvPr id="321" name="Shape 32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Tuama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7" name="Shape 32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28" name="Shape 32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Shape 32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Shape 33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Uaigh</a:t>
            </a:r>
          </a:p>
        </p:txBody>
      </p:sp>
      <p:sp>
        <p:nvSpPr>
          <p:cNvPr id="331" name="Shape 33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Cónra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37" name="Shape 33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38" name="Shape 33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Shape 33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Shape 34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Tine Chnámh</a:t>
            </a:r>
          </a:p>
        </p:txBody>
      </p:sp>
      <p:sp>
        <p:nvSpPr>
          <p:cNvPr id="341" name="Shape 34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Masc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47" name="Shape 34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48" name="Shape 34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Shape 34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Shape 35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Pota</a:t>
            </a:r>
          </a:p>
        </p:txBody>
      </p:sp>
      <p:sp>
        <p:nvSpPr>
          <p:cNvPr id="351" name="Shape 35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Cleas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57" name="Shape 35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58" name="Shape 35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Shape 35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Shape 36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Milseáin</a:t>
            </a:r>
          </a:p>
        </p:txBody>
      </p:sp>
      <p:sp>
        <p:nvSpPr>
          <p:cNvPr id="361" name="Shape 36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Fuil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67" name="Shape 36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68" name="Shape 36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Shape 36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Shape 37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Bob nó Bia</a:t>
            </a:r>
          </a:p>
        </p:txBody>
      </p:sp>
      <p:sp>
        <p:nvSpPr>
          <p:cNvPr id="371" name="Shape 37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Babhla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77" name="Shape 37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78" name="Shape 37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Shape 37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Shape 38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Cat Dubh</a:t>
            </a:r>
          </a:p>
        </p:txBody>
      </p:sp>
      <p:sp>
        <p:nvSpPr>
          <p:cNvPr id="381" name="Shape 38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Scuab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87" name="Shape 38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88" name="Shape 38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Shape 38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Shape 39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Hata Biorach</a:t>
            </a:r>
          </a:p>
        </p:txBody>
      </p:sp>
      <p:sp>
        <p:nvSpPr>
          <p:cNvPr id="391" name="Shape 39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Clóca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97" name="Shape 39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98" name="Shape 39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Shape 39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Shape 40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Culaith</a:t>
            </a:r>
          </a:p>
        </p:txBody>
      </p:sp>
      <p:sp>
        <p:nvSpPr>
          <p:cNvPr id="401" name="Shape 40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Bairín Breac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07" name="Shape 40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08" name="Shape 40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Shape 40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Shape 41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Fainne</a:t>
            </a:r>
          </a:p>
        </p:txBody>
      </p:sp>
      <p:sp>
        <p:nvSpPr>
          <p:cNvPr id="411" name="Shape 41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Cóisir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/>
          <p:nvPr/>
        </p:nvSpPr>
        <p:spPr>
          <a:xfrm>
            <a:off x="417175" y="2273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17" name="Shape 417"/>
          <p:cNvSpPr/>
          <p:nvPr/>
        </p:nvSpPr>
        <p:spPr>
          <a:xfrm>
            <a:off x="4862375" y="251100"/>
            <a:ext cx="38877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18" name="Shape 41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861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Shape 41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886" y="4382149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Shape 420"/>
          <p:cNvSpPr txBox="1"/>
          <p:nvPr/>
        </p:nvSpPr>
        <p:spPr>
          <a:xfrm>
            <a:off x="904225" y="1650900"/>
            <a:ext cx="2913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Torthaí</a:t>
            </a:r>
          </a:p>
        </p:txBody>
      </p:sp>
      <p:sp>
        <p:nvSpPr>
          <p:cNvPr id="421" name="Shape 421"/>
          <p:cNvSpPr txBox="1"/>
          <p:nvPr/>
        </p:nvSpPr>
        <p:spPr>
          <a:xfrm>
            <a:off x="5349425" y="1650900"/>
            <a:ext cx="3144600" cy="130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Tornapa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27" name="Shape 42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Shape 428"/>
          <p:cNvSpPr/>
          <p:nvPr/>
        </p:nvSpPr>
        <p:spPr>
          <a:xfrm>
            <a:off x="727575" y="478825"/>
            <a:ext cx="7677300" cy="38559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9" name="Shape 429"/>
          <p:cNvSpPr txBox="1"/>
          <p:nvPr/>
        </p:nvSpPr>
        <p:spPr>
          <a:xfrm>
            <a:off x="794375" y="734775"/>
            <a:ext cx="7050000" cy="177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30" name="Shape 430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578" y="3680450"/>
            <a:ext cx="540349" cy="61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Shape 431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1003" y="3540843"/>
            <a:ext cx="663875" cy="750382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 txBox="1"/>
          <p:nvPr/>
        </p:nvSpPr>
        <p:spPr>
          <a:xfrm>
            <a:off x="1423975" y="887175"/>
            <a:ext cx="2292900" cy="294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Ialtóg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Creatlach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Púca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Puimcín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Damhán alla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Gealach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Cailleach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Diabhal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Ollphéist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Cnónna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Úll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Tinte Calaíne</a:t>
            </a:r>
          </a:p>
        </p:txBody>
      </p:sp>
      <p:sp>
        <p:nvSpPr>
          <p:cNvPr id="433" name="Shape 433"/>
          <p:cNvSpPr txBox="1"/>
          <p:nvPr/>
        </p:nvSpPr>
        <p:spPr>
          <a:xfrm>
            <a:off x="3622300" y="887175"/>
            <a:ext cx="2292900" cy="294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Bean Sí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Taibhse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Reilig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Tuama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Uaigh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Cónra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Tine Chnámh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Masc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Pota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Cleas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Milseáin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Fuil</a:t>
            </a:r>
          </a:p>
        </p:txBody>
      </p:sp>
      <p:sp>
        <p:nvSpPr>
          <p:cNvPr id="434" name="Shape 434"/>
          <p:cNvSpPr txBox="1"/>
          <p:nvPr/>
        </p:nvSpPr>
        <p:spPr>
          <a:xfrm>
            <a:off x="6026425" y="913825"/>
            <a:ext cx="2292900" cy="294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Bob nó Bia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Babhla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Cat Dubh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Scuab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Hata Biorach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Clóca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Culaith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Bairín Breac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Fainne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Cóisir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Torthaí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Tornapa</a:t>
            </a:r>
          </a:p>
        </p:txBody>
      </p:sp>
      <p:sp>
        <p:nvSpPr>
          <p:cNvPr id="435" name="Shape 435"/>
          <p:cNvSpPr/>
          <p:nvPr/>
        </p:nvSpPr>
        <p:spPr>
          <a:xfrm>
            <a:off x="858000" y="227304"/>
            <a:ext cx="7470071" cy="669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38100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Oíche Shamhna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On-screen Show (16:9)</PresentationFormat>
  <Paragraphs>74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2017-09-19T11:03:31Z</dcterms:modified>
</cp:coreProperties>
</file>