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1" r:id="rId12"/>
    <p:sldId id="268" r:id="rId13"/>
    <p:sldId id="259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A900"/>
    <a:srgbClr val="FFFF66"/>
    <a:srgbClr val="9E4F00"/>
    <a:srgbClr val="996633"/>
    <a:srgbClr val="CC99FF"/>
    <a:srgbClr val="663300"/>
    <a:srgbClr val="FF0000"/>
    <a:srgbClr val="FF9999"/>
    <a:srgbClr val="907552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9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5999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3286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5244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6764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7272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81822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5870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4707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3379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72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4583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2CCCA-C17A-49B7-B17B-5973AB09AA91}" type="datetimeFigureOut">
              <a:rPr lang="en-IE" smtClean="0"/>
              <a:t>26/09/2017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2C49A-ECDE-4A8A-B4F8-4458445E91CE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9694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%D0%97%D0%B5%D0%BC%D0%B9%D0%B0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media.worldbookonline.com/image/upload/v1415119188/asset/maps/outline%20maps%20and%20flags/world-with_type.pdf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hyperlink" Target="http://www.worldbookonline.com/student/article?id=ar725207&amp;st=alfred+wegener#tab=homepag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angaea_continents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rldbookonline.com/student/article?id=ar725207&amp;st=alfred+wegener#tab=homepage" TargetMode="External"/><Relationship Id="rId5" Type="http://schemas.openxmlformats.org/officeDocument/2006/relationships/hyperlink" Target="http://www.cbsnews.com/htdocs/natural_disasters/earthquake/images/cont_shift.swf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ommons.wikimedia.org/wiki/File:Oceanic-oceanic_constructive_plate_boundary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en.wikipedia.org/wiki/Plate_tectonic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ilnet.ie/search/resource/entity/show/Lre/24696/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s://en.wikipedia.org/wiki/Plate_tectonics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en.wikipedia.org/wiki/Plate_tectonics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ilnet.ie/search/resource/entity/show/Lre/24694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ilnet.ie/search/resource/entity/show/Lre/24695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www.learner.org/interactives/dynamicearth/plate.html" TargetMode="External"/><Relationship Id="rId2" Type="http://schemas.openxmlformats.org/officeDocument/2006/relationships/hyperlink" Target="http://media.worldbookonline.com/image/upload/v1415119188/asset/maps/outline%20maps%20and%20flags/world-with_typ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commons.wikimedia.org/wiki/File:%D0%97%D0%B5%D0%BC%D0%B9%D0%B0.jpg" TargetMode="Externa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.worldbookonline.com/image/upload/v1415119188/asset/maps/outline%20maps%20and%20flags/world-with_type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00" y="5872009"/>
            <a:ext cx="1363076" cy="2722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47626" y="6164590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8" name="Rectangle 7"/>
          <p:cNvSpPr/>
          <p:nvPr/>
        </p:nvSpPr>
        <p:spPr>
          <a:xfrm>
            <a:off x="2527300" y="558800"/>
            <a:ext cx="6921500" cy="11303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Earth</a:t>
            </a:r>
            <a:endParaRPr lang="en-IE" sz="6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Image result for earth crust mantle core diagra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4" y="1983740"/>
            <a:ext cx="4060826" cy="404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2274" y="2641702"/>
            <a:ext cx="65659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 smtClean="0"/>
              <a:t>The Earth is made of three different layers</a:t>
            </a:r>
            <a:r>
              <a:rPr lang="en-IE" dirty="0" smtClean="0"/>
              <a:t>.</a:t>
            </a:r>
            <a:br>
              <a:rPr lang="en-IE" dirty="0" smtClean="0"/>
            </a:br>
            <a:r>
              <a:rPr lang="en-IE" dirty="0"/>
              <a:t/>
            </a:r>
            <a:br>
              <a:rPr lang="en-IE" dirty="0"/>
            </a:br>
            <a:r>
              <a:rPr lang="en-IE" dirty="0" smtClean="0"/>
              <a:t>Using the </a:t>
            </a:r>
            <a:r>
              <a:rPr lang="en-IE" dirty="0" err="1" smtClean="0">
                <a:hlinkClick r:id="rId5"/>
              </a:rPr>
              <a:t>WorldBook</a:t>
            </a:r>
            <a:r>
              <a:rPr lang="en-IE" dirty="0" smtClean="0">
                <a:hlinkClick r:id="rId5"/>
              </a:rPr>
              <a:t> Online map of the World, </a:t>
            </a:r>
            <a:r>
              <a:rPr lang="en-IE" dirty="0" smtClean="0"/>
              <a:t>represent the three layers by creating a flip book.</a:t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/>
            </a:r>
            <a:br>
              <a:rPr lang="en-IE" dirty="0" smtClean="0"/>
            </a:br>
            <a:r>
              <a:rPr lang="en-IE" sz="2400" b="1" dirty="0" smtClean="0">
                <a:solidFill>
                  <a:schemeClr val="accent6">
                    <a:lumMod val="50000"/>
                  </a:schemeClr>
                </a:solidFill>
              </a:rPr>
              <a:t>Keywords: </a:t>
            </a:r>
            <a:r>
              <a:rPr lang="en-IE" sz="2400" dirty="0" smtClean="0">
                <a:solidFill>
                  <a:schemeClr val="accent6">
                    <a:lumMod val="50000"/>
                  </a:schemeClr>
                </a:solidFill>
              </a:rPr>
              <a:t>Inner Core, Outer Core, Mantle, Crust</a:t>
            </a:r>
            <a:endParaRPr lang="en-IE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8800" y="4965700"/>
            <a:ext cx="6273800" cy="660400"/>
          </a:xfrm>
          <a:prstGeom prst="rect">
            <a:avLst/>
          </a:prstGeom>
          <a:solidFill>
            <a:srgbClr val="00CC00">
              <a:alpha val="12157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0284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880" y="1013782"/>
            <a:ext cx="4309570" cy="4681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43443">
            <a:off x="5101730" y="2517531"/>
            <a:ext cx="3131315" cy="4165977"/>
          </a:xfrm>
          <a:prstGeom prst="rect">
            <a:avLst/>
          </a:prstGeom>
        </p:spPr>
      </p:pic>
      <p:sp>
        <p:nvSpPr>
          <p:cNvPr id="3" name="Round Diagonal Corner Rectangle 2"/>
          <p:cNvSpPr/>
          <p:nvPr/>
        </p:nvSpPr>
        <p:spPr>
          <a:xfrm>
            <a:off x="8821504" y="3479800"/>
            <a:ext cx="1748431" cy="1816100"/>
          </a:xfrm>
          <a:prstGeom prst="round2Diag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8175">
            <a:off x="8426338" y="4018500"/>
            <a:ext cx="785002" cy="14460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71"/>
          <a:stretch/>
        </p:blipFill>
        <p:spPr>
          <a:xfrm rot="20247123">
            <a:off x="3441063" y="420175"/>
            <a:ext cx="3789972" cy="2578773"/>
          </a:xfrm>
          <a:prstGeom prst="rect">
            <a:avLst/>
          </a:prstGeom>
        </p:spPr>
      </p:pic>
      <p:pic>
        <p:nvPicPr>
          <p:cNvPr id="10" name="Picture 9">
            <a:hlinkClick r:id="rId7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97" y="2359742"/>
            <a:ext cx="2117308" cy="29675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4874" y="1709561"/>
            <a:ext cx="28572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/>
                <a:solidFill>
                  <a:schemeClr val="accent6">
                    <a:lumMod val="50000"/>
                  </a:schemeClr>
                </a:solidFill>
                <a:effectLst/>
              </a:rPr>
              <a:t>Alfred Wegener</a:t>
            </a:r>
            <a:endParaRPr lang="en-US" sz="3200" b="1" cap="none" spc="0" dirty="0">
              <a:ln/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0597" y="5403497"/>
            <a:ext cx="2552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hlinkClick r:id="rId7"/>
              </a:rPr>
              <a:t>Read the </a:t>
            </a:r>
            <a:r>
              <a:rPr lang="en-IE" dirty="0" err="1" smtClean="0">
                <a:hlinkClick r:id="rId7"/>
              </a:rPr>
              <a:t>WorldBook</a:t>
            </a:r>
            <a:r>
              <a:rPr lang="en-IE" dirty="0" smtClean="0">
                <a:hlinkClick r:id="rId7"/>
              </a:rPr>
              <a:t> Online article about Alfred Wegener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0138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7" name="Rectangle 6"/>
          <p:cNvSpPr/>
          <p:nvPr/>
        </p:nvSpPr>
        <p:spPr>
          <a:xfrm>
            <a:off x="259080" y="571500"/>
            <a:ext cx="6002020" cy="774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 smtClean="0"/>
              <a:t>Continental Drift</a:t>
            </a:r>
            <a:endParaRPr lang="en-IE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565958" y="4032984"/>
            <a:ext cx="5067686" cy="16312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Millions of years ago all the continents fitted together in one large land mass called Pangea. It eventually broke up and all the continents drifted to their present-day positions. The continents are still moving today.</a:t>
            </a:r>
            <a:endParaRPr lang="en-IE" sz="2000" dirty="0"/>
          </a:p>
        </p:txBody>
      </p:sp>
      <p:pic>
        <p:nvPicPr>
          <p:cNvPr id="3074" name="Picture 2" descr="Image result for Pange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306" y="737832"/>
            <a:ext cx="2611549" cy="307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680378" y="5992059"/>
            <a:ext cx="2940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hlinkClick r:id="rId5"/>
              </a:rPr>
              <a:t>Timeline animation.</a:t>
            </a:r>
            <a:endParaRPr lang="en-IE" dirty="0"/>
          </a:p>
        </p:txBody>
      </p:sp>
      <p:sp>
        <p:nvSpPr>
          <p:cNvPr id="20" name="Rectangle 19"/>
          <p:cNvSpPr/>
          <p:nvPr/>
        </p:nvSpPr>
        <p:spPr>
          <a:xfrm>
            <a:off x="325986" y="1346200"/>
            <a:ext cx="6002020" cy="431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IE" dirty="0" smtClean="0">
                <a:hlinkClick r:id="rId6"/>
              </a:rPr>
              <a:t>Read the </a:t>
            </a:r>
            <a:r>
              <a:rPr lang="en-IE" dirty="0" err="1" smtClean="0">
                <a:hlinkClick r:id="rId6"/>
              </a:rPr>
              <a:t>WorldBook</a:t>
            </a:r>
            <a:r>
              <a:rPr lang="en-IE" dirty="0" smtClean="0">
                <a:hlinkClick r:id="rId6"/>
              </a:rPr>
              <a:t> Online article about Alfred Wegener</a:t>
            </a:r>
            <a:r>
              <a:rPr lang="en-IE" dirty="0" smtClean="0"/>
              <a:t>.</a:t>
            </a:r>
          </a:p>
          <a:p>
            <a:endParaRPr lang="en-IE" dirty="0"/>
          </a:p>
          <a:p>
            <a:pPr marL="342900" indent="-342900">
              <a:buFont typeface="+mj-lt"/>
              <a:buAutoNum type="arabicPeriod"/>
            </a:pPr>
            <a:r>
              <a:rPr lang="en-IE" sz="2000" dirty="0" smtClean="0"/>
              <a:t>Alfred Wegener proposed the continental drift theory in 1912, explain the theory he proposed?</a:t>
            </a:r>
          </a:p>
          <a:p>
            <a:pPr marL="342900" indent="-342900">
              <a:buFont typeface="+mj-lt"/>
              <a:buAutoNum type="arabicPeriod"/>
            </a:pPr>
            <a:endParaRPr lang="en-IE" sz="2000" dirty="0" smtClean="0"/>
          </a:p>
          <a:p>
            <a:pPr marL="342900" indent="-342900">
              <a:buFont typeface="+mj-lt"/>
              <a:buAutoNum type="arabicPeriod"/>
            </a:pPr>
            <a:endParaRPr lang="en-IE" sz="2000" dirty="0"/>
          </a:p>
          <a:p>
            <a:pPr marL="342900" indent="-342900">
              <a:buFont typeface="+mj-lt"/>
              <a:buAutoNum type="arabicPeriod"/>
            </a:pPr>
            <a:r>
              <a:rPr lang="en-IE" sz="2000" dirty="0" smtClean="0"/>
              <a:t>What was the ‘Pangaea’?</a:t>
            </a:r>
          </a:p>
          <a:p>
            <a:pPr marL="342900" indent="-342900">
              <a:buFont typeface="+mj-lt"/>
              <a:buAutoNum type="arabicPeriod"/>
            </a:pPr>
            <a:endParaRPr lang="en-IE" sz="2000" dirty="0" smtClean="0"/>
          </a:p>
          <a:p>
            <a:pPr marL="342900" indent="-342900">
              <a:buFont typeface="+mj-lt"/>
              <a:buAutoNum type="arabicPeriod"/>
            </a:pPr>
            <a:endParaRPr lang="en-IE" sz="2000" dirty="0"/>
          </a:p>
          <a:p>
            <a:pPr marL="342900" indent="-342900">
              <a:buFont typeface="+mj-lt"/>
              <a:buAutoNum type="arabicPeriod"/>
            </a:pPr>
            <a:r>
              <a:rPr lang="en-IE" sz="2000" dirty="0" smtClean="0"/>
              <a:t>List three ways in which Alfred Wegener supported his continental drift theory.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3773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259080" y="571500"/>
            <a:ext cx="6002020" cy="774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 smtClean="0"/>
              <a:t>Plate Boundaries</a:t>
            </a:r>
            <a:endParaRPr lang="en-IE" sz="3600" dirty="0"/>
          </a:p>
        </p:txBody>
      </p:sp>
      <p:sp>
        <p:nvSpPr>
          <p:cNvPr id="7" name="Rectangle 6"/>
          <p:cNvSpPr/>
          <p:nvPr/>
        </p:nvSpPr>
        <p:spPr>
          <a:xfrm>
            <a:off x="660400" y="1532235"/>
            <a:ext cx="7835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/>
              <a:t>Plates move due to convection currents in the mantle. </a:t>
            </a:r>
            <a:br>
              <a:rPr lang="en-IE" dirty="0" smtClean="0"/>
            </a:br>
            <a:r>
              <a:rPr lang="en-IE" dirty="0" smtClean="0"/>
              <a:t>The edges of the plates are called plate boundaries and there are three types:</a:t>
            </a:r>
            <a:endParaRPr lang="en-IE" dirty="0"/>
          </a:p>
        </p:txBody>
      </p:sp>
      <p:pic>
        <p:nvPicPr>
          <p:cNvPr id="8194" name="Picture 2" descr="Image result for convection current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1" y="2809240"/>
            <a:ext cx="3114985" cy="21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e result for convection current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07" y="2614275"/>
            <a:ext cx="3365155" cy="213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Image result for convection currents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884" y="2298353"/>
            <a:ext cx="3778209" cy="231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563948" y="5106277"/>
            <a:ext cx="312098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Constructive</a:t>
            </a:r>
            <a:endParaRPr lang="en-US" sz="4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0162" y="5063795"/>
            <a:ext cx="28564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Destructive</a:t>
            </a:r>
            <a:endParaRPr lang="en-US" sz="4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26943" y="5106277"/>
            <a:ext cx="32149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Conservative</a:t>
            </a:r>
            <a:endParaRPr lang="en-US" sz="4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6895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8191500" y="5947250"/>
            <a:ext cx="935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hlinkClick r:id="rId3"/>
              </a:rPr>
              <a:t>Structure of the Earth Matching Task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259080" y="571500"/>
            <a:ext cx="6002020" cy="774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 smtClean="0"/>
              <a:t>Match Activity</a:t>
            </a:r>
            <a:endParaRPr lang="en-IE" sz="36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950802"/>
              </p:ext>
            </p:extLst>
          </p:nvPr>
        </p:nvGraphicFramePr>
        <p:xfrm>
          <a:off x="1746371" y="1453993"/>
          <a:ext cx="9010530" cy="42093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3510"/>
                <a:gridCol w="3003510"/>
                <a:gridCol w="3003510"/>
              </a:tblGrid>
              <a:tr h="1233881">
                <a:tc>
                  <a:txBody>
                    <a:bodyPr/>
                    <a:lstStyle/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176"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/>
                        <a:t>Constructive</a:t>
                      </a:r>
                      <a:endParaRPr lang="en-I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/>
                        <a:t>Destructive</a:t>
                      </a:r>
                      <a:endParaRPr lang="en-I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/>
                        <a:t>Conservative</a:t>
                      </a:r>
                      <a:endParaRPr lang="en-I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50051">
                <a:tc>
                  <a:txBody>
                    <a:bodyPr/>
                    <a:lstStyle/>
                    <a:p>
                      <a:r>
                        <a:rPr lang="en-IE" dirty="0" smtClean="0"/>
                        <a:t/>
                      </a:r>
                      <a:br>
                        <a:rPr lang="en-IE" dirty="0" smtClean="0"/>
                      </a:br>
                      <a:r>
                        <a:rPr lang="en-IE" dirty="0" smtClean="0"/>
                        <a:t>Two plates push together One plate is forced down into the mantle and destroyed Land above is forced upwards forming, Fold Mountains, earthquakes and volcanic </a:t>
                      </a:r>
                      <a:r>
                        <a:rPr lang="en-IE" dirty="0" err="1" smtClean="0"/>
                        <a:t>mts.</a:t>
                      </a:r>
                      <a:endParaRPr lang="en-IE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/>
                      </a:r>
                      <a:br>
                        <a:rPr lang="en-IE" dirty="0" smtClean="0"/>
                      </a:br>
                      <a:r>
                        <a:rPr lang="en-IE" dirty="0" smtClean="0"/>
                        <a:t>Two plates slide past each other Land is neither created nor destroyed Great build-up of pressure Causes earthquakes e.g. San Andreas Fault </a:t>
                      </a:r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/>
                      </a:r>
                      <a:br>
                        <a:rPr lang="en-IE" dirty="0" smtClean="0"/>
                      </a:br>
                      <a:r>
                        <a:rPr lang="en-IE" dirty="0" smtClean="0"/>
                        <a:t>When two plates pull apart Magma forces up Cools to form new crust It forms features like the Mid – Atlantic Ridge Volcanic Islands </a:t>
                      </a:r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4908" y="1653540"/>
            <a:ext cx="1570363" cy="1090957"/>
          </a:xfrm>
          <a:prstGeom prst="rect">
            <a:avLst/>
          </a:prstGeom>
        </p:spPr>
      </p:pic>
      <p:pic>
        <p:nvPicPr>
          <p:cNvPr id="17" name="Picture 4" descr="Image result for convection current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303" y="1615002"/>
            <a:ext cx="1854666" cy="11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9462" y="1561614"/>
            <a:ext cx="1935059" cy="11828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51600" y="673100"/>
            <a:ext cx="4305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Match the plate boundary name, diagram and description together…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2198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11" name="Rectangle 10"/>
          <p:cNvSpPr/>
          <p:nvPr/>
        </p:nvSpPr>
        <p:spPr>
          <a:xfrm>
            <a:off x="259080" y="571500"/>
            <a:ext cx="6002020" cy="774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 smtClean="0"/>
              <a:t>Self Assess</a:t>
            </a:r>
            <a:endParaRPr lang="en-IE" sz="36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76804"/>
              </p:ext>
            </p:extLst>
          </p:nvPr>
        </p:nvGraphicFramePr>
        <p:xfrm>
          <a:off x="1746371" y="1453993"/>
          <a:ext cx="9010530" cy="42093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3510"/>
                <a:gridCol w="3003510"/>
                <a:gridCol w="3003510"/>
              </a:tblGrid>
              <a:tr h="1233881">
                <a:tc>
                  <a:txBody>
                    <a:bodyPr/>
                    <a:lstStyle/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 smtClean="0"/>
                    </a:p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4176"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/>
                        <a:t>Constructive</a:t>
                      </a:r>
                      <a:endParaRPr lang="en-I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dirty="0" smtClean="0"/>
                        <a:t>Conservative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b="1" dirty="0" smtClean="0"/>
                        <a:t>Destructive</a:t>
                      </a:r>
                      <a:endParaRPr lang="en-I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50051">
                <a:tc>
                  <a:txBody>
                    <a:bodyPr/>
                    <a:lstStyle/>
                    <a:p>
                      <a:r>
                        <a:rPr lang="en-IE" dirty="0" smtClean="0"/>
                        <a:t/>
                      </a:r>
                      <a:br>
                        <a:rPr lang="en-IE" dirty="0" smtClean="0"/>
                      </a:br>
                      <a:r>
                        <a:rPr lang="en-IE" dirty="0" smtClean="0"/>
                        <a:t>When two plates pull apart Magma forces up Cools to form new crust It forms features like the Mid – Atlantic Ridge Volcanic Islands</a:t>
                      </a:r>
                      <a:r>
                        <a:rPr lang="en-IE" dirty="0" smtClean="0"/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/>
                      </a:r>
                      <a:br>
                        <a:rPr lang="en-IE" dirty="0" smtClean="0"/>
                      </a:br>
                      <a:r>
                        <a:rPr lang="en-IE" dirty="0" smtClean="0"/>
                        <a:t>Two plates slide past each other Land is neither created nor destroyed Great build-up of pressure Causes earthquakes e.g. San Andreas Fault </a:t>
                      </a:r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/>
                      </a:r>
                      <a:br>
                        <a:rPr lang="en-IE" dirty="0" smtClean="0"/>
                      </a:br>
                      <a:r>
                        <a:rPr lang="en-IE" dirty="0" smtClean="0"/>
                        <a:t>Two plates push together One plate is forced down into the mantle and destroyed Land above is forced upwards forming, Fold Mountains, earthquakes and volcanic </a:t>
                      </a:r>
                      <a:r>
                        <a:rPr lang="en-IE" dirty="0" err="1" smtClean="0"/>
                        <a:t>mts.</a:t>
                      </a:r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4908" y="1653540"/>
            <a:ext cx="1570363" cy="1090957"/>
          </a:xfrm>
          <a:prstGeom prst="rect">
            <a:avLst/>
          </a:prstGeom>
        </p:spPr>
      </p:pic>
      <p:pic>
        <p:nvPicPr>
          <p:cNvPr id="17" name="Picture 4" descr="Image result for convection current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303" y="1615002"/>
            <a:ext cx="1854666" cy="117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9462" y="1561614"/>
            <a:ext cx="1935059" cy="11828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451600" y="673100"/>
            <a:ext cx="4811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/>
              <a:t>Extension task: </a:t>
            </a:r>
            <a:r>
              <a:rPr lang="en-IE" dirty="0" smtClean="0"/>
              <a:t>Explain how volcanoes, earthquakes and fold mountains are formed.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3577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7" name="Rectangle 6"/>
          <p:cNvSpPr/>
          <p:nvPr/>
        </p:nvSpPr>
        <p:spPr>
          <a:xfrm>
            <a:off x="535260" y="722050"/>
            <a:ext cx="3624145" cy="4973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ectangle 7"/>
          <p:cNvSpPr/>
          <p:nvPr/>
        </p:nvSpPr>
        <p:spPr>
          <a:xfrm>
            <a:off x="4435585" y="722050"/>
            <a:ext cx="3459479" cy="4973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Rectangle 8"/>
          <p:cNvSpPr/>
          <p:nvPr/>
        </p:nvSpPr>
        <p:spPr>
          <a:xfrm>
            <a:off x="8161392" y="722050"/>
            <a:ext cx="3459479" cy="497344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/>
          <p:cNvSpPr/>
          <p:nvPr/>
        </p:nvSpPr>
        <p:spPr>
          <a:xfrm>
            <a:off x="535260" y="722050"/>
            <a:ext cx="3624145" cy="95063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ectangle 10"/>
          <p:cNvSpPr/>
          <p:nvPr/>
        </p:nvSpPr>
        <p:spPr>
          <a:xfrm>
            <a:off x="4435586" y="722050"/>
            <a:ext cx="3459478" cy="95063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Rectangle 11"/>
          <p:cNvSpPr/>
          <p:nvPr/>
        </p:nvSpPr>
        <p:spPr>
          <a:xfrm>
            <a:off x="8161392" y="722050"/>
            <a:ext cx="3459478" cy="95063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extBox 12"/>
          <p:cNvSpPr txBox="1"/>
          <p:nvPr/>
        </p:nvSpPr>
        <p:spPr>
          <a:xfrm>
            <a:off x="752707" y="904978"/>
            <a:ext cx="3189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 learned: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4426385" y="949582"/>
            <a:ext cx="354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 I learned it:</a:t>
            </a:r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8379817" y="949581"/>
            <a:ext cx="354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questions: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445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00" y="5872009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47626" y="6164590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7" name="Rectangle 6"/>
          <p:cNvSpPr/>
          <p:nvPr/>
        </p:nvSpPr>
        <p:spPr>
          <a:xfrm>
            <a:off x="5402129" y="3541380"/>
            <a:ext cx="3683000" cy="19177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mtClean="0"/>
              <a:t>Made of solid rock 10 km thick under the oceans and 60 km under the continents</a:t>
            </a:r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5577707" y="3737007"/>
            <a:ext cx="355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Made of solid rock 10 km thick under the oceans and 60 km under the continents.</a:t>
            </a:r>
            <a:endParaRPr lang="en-I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02129" y="1296571"/>
            <a:ext cx="3683000" cy="19177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mtClean="0"/>
              <a:t>Made of solid rock 10 km thick under the oceans and 60 km under the continents</a:t>
            </a:r>
            <a:endParaRPr lang="en-IE"/>
          </a:p>
        </p:txBody>
      </p:sp>
      <p:sp>
        <p:nvSpPr>
          <p:cNvPr id="10" name="TextBox 9"/>
          <p:cNvSpPr txBox="1"/>
          <p:nvPr/>
        </p:nvSpPr>
        <p:spPr>
          <a:xfrm>
            <a:off x="5609958" y="1608780"/>
            <a:ext cx="355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Made of molten (melted) rock called magma Temperatures of 4000 ºC</a:t>
            </a:r>
            <a:endParaRPr lang="en-I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7161" y="3573633"/>
            <a:ext cx="3683000" cy="19177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Two parts the outer and the inner core Outer core made of molten metals, nickel and iron Inner core it is solid due to high pressure</a:t>
            </a:r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1191626" y="3921673"/>
            <a:ext cx="355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This part is made of molten metals, nickel and iron. </a:t>
            </a:r>
            <a:endParaRPr lang="en-I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4626" y="1296571"/>
            <a:ext cx="3683000" cy="19177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Two parts the outer and the inner core Outer core made of molten metals, nickel and iron Inner core it is solid due to high pressure</a:t>
            </a:r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1240887" y="1825566"/>
            <a:ext cx="355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/>
              <a:t>This part is solid due to high pressure.</a:t>
            </a:r>
            <a:endParaRPr lang="en-I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2329" y="443786"/>
            <a:ext cx="1005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/>
              <a:t>In groups, discuss the statements below and decide which statement describes the keywords. </a:t>
            </a:r>
            <a:r>
              <a:rPr lang="en-IE" sz="2000" dirty="0" smtClean="0">
                <a:hlinkClick r:id="rId3"/>
              </a:rPr>
              <a:t>Students can use the following online interactive sites to help them decide</a:t>
            </a:r>
            <a:r>
              <a:rPr lang="en-IE" sz="2000" dirty="0" smtClean="0"/>
              <a:t>. </a:t>
            </a:r>
            <a:endParaRPr lang="en-IE" sz="2000" dirty="0"/>
          </a:p>
        </p:txBody>
      </p:sp>
      <p:sp>
        <p:nvSpPr>
          <p:cNvPr id="16" name="Rectangle 15"/>
          <p:cNvSpPr/>
          <p:nvPr/>
        </p:nvSpPr>
        <p:spPr>
          <a:xfrm>
            <a:off x="9533438" y="1825566"/>
            <a:ext cx="2188662" cy="29115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ectangle 16"/>
          <p:cNvSpPr/>
          <p:nvPr/>
        </p:nvSpPr>
        <p:spPr>
          <a:xfrm>
            <a:off x="9533438" y="1825566"/>
            <a:ext cx="2188662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dirty="0" smtClean="0"/>
              <a:t>Keywords</a:t>
            </a:r>
            <a:endParaRPr lang="en-IE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9668692" y="2810540"/>
            <a:ext cx="19562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dirty="0" smtClean="0"/>
              <a:t>Crust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dirty="0" smtClean="0"/>
              <a:t>Mantle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dirty="0" smtClean="0"/>
              <a:t>Inner 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2000" dirty="0" smtClean="0"/>
              <a:t>Outer Core</a:t>
            </a: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11937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Stored Data 14"/>
          <p:cNvSpPr/>
          <p:nvPr/>
        </p:nvSpPr>
        <p:spPr>
          <a:xfrm rot="5400000">
            <a:off x="8622050" y="-980582"/>
            <a:ext cx="1002862" cy="433387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2434 w 10012"/>
              <a:gd name="connsiteY0" fmla="*/ 0 h 10850"/>
              <a:gd name="connsiteX1" fmla="*/ 10012 w 10012"/>
              <a:gd name="connsiteY1" fmla="*/ 850 h 10850"/>
              <a:gd name="connsiteX2" fmla="*/ 8345 w 10012"/>
              <a:gd name="connsiteY2" fmla="*/ 5850 h 10850"/>
              <a:gd name="connsiteX3" fmla="*/ 10012 w 10012"/>
              <a:gd name="connsiteY3" fmla="*/ 10850 h 10850"/>
              <a:gd name="connsiteX4" fmla="*/ 1679 w 10012"/>
              <a:gd name="connsiteY4" fmla="*/ 10850 h 10850"/>
              <a:gd name="connsiteX5" fmla="*/ 12 w 10012"/>
              <a:gd name="connsiteY5" fmla="*/ 5850 h 10850"/>
              <a:gd name="connsiteX6" fmla="*/ 2434 w 10012"/>
              <a:gd name="connsiteY6" fmla="*/ 0 h 10850"/>
              <a:gd name="connsiteX0" fmla="*/ 2434 w 10918"/>
              <a:gd name="connsiteY0" fmla="*/ 0 h 10850"/>
              <a:gd name="connsiteX1" fmla="*/ 10918 w 10918"/>
              <a:gd name="connsiteY1" fmla="*/ 654 h 10850"/>
              <a:gd name="connsiteX2" fmla="*/ 8345 w 10918"/>
              <a:gd name="connsiteY2" fmla="*/ 5850 h 10850"/>
              <a:gd name="connsiteX3" fmla="*/ 10012 w 10918"/>
              <a:gd name="connsiteY3" fmla="*/ 10850 h 10850"/>
              <a:gd name="connsiteX4" fmla="*/ 1679 w 10918"/>
              <a:gd name="connsiteY4" fmla="*/ 10850 h 10850"/>
              <a:gd name="connsiteX5" fmla="*/ 12 w 10918"/>
              <a:gd name="connsiteY5" fmla="*/ 5850 h 10850"/>
              <a:gd name="connsiteX6" fmla="*/ 2434 w 10918"/>
              <a:gd name="connsiteY6" fmla="*/ 0 h 10850"/>
              <a:gd name="connsiteX0" fmla="*/ 2902 w 10933"/>
              <a:gd name="connsiteY0" fmla="*/ 0 h 10948"/>
              <a:gd name="connsiteX1" fmla="*/ 10933 w 10933"/>
              <a:gd name="connsiteY1" fmla="*/ 752 h 10948"/>
              <a:gd name="connsiteX2" fmla="*/ 8360 w 10933"/>
              <a:gd name="connsiteY2" fmla="*/ 5948 h 10948"/>
              <a:gd name="connsiteX3" fmla="*/ 10027 w 10933"/>
              <a:gd name="connsiteY3" fmla="*/ 10948 h 10948"/>
              <a:gd name="connsiteX4" fmla="*/ 1694 w 10933"/>
              <a:gd name="connsiteY4" fmla="*/ 10948 h 10948"/>
              <a:gd name="connsiteX5" fmla="*/ 27 w 10933"/>
              <a:gd name="connsiteY5" fmla="*/ 5948 h 10948"/>
              <a:gd name="connsiteX6" fmla="*/ 2902 w 10933"/>
              <a:gd name="connsiteY6" fmla="*/ 0 h 10948"/>
              <a:gd name="connsiteX0" fmla="*/ 2878 w 10909"/>
              <a:gd name="connsiteY0" fmla="*/ 0 h 11896"/>
              <a:gd name="connsiteX1" fmla="*/ 10909 w 10909"/>
              <a:gd name="connsiteY1" fmla="*/ 752 h 11896"/>
              <a:gd name="connsiteX2" fmla="*/ 8336 w 10909"/>
              <a:gd name="connsiteY2" fmla="*/ 5948 h 11896"/>
              <a:gd name="connsiteX3" fmla="*/ 10003 w 10909"/>
              <a:gd name="connsiteY3" fmla="*/ 10948 h 11896"/>
              <a:gd name="connsiteX4" fmla="*/ 3332 w 10909"/>
              <a:gd name="connsiteY4" fmla="*/ 11896 h 11896"/>
              <a:gd name="connsiteX5" fmla="*/ 3 w 10909"/>
              <a:gd name="connsiteY5" fmla="*/ 5948 h 11896"/>
              <a:gd name="connsiteX6" fmla="*/ 2878 w 10909"/>
              <a:gd name="connsiteY6" fmla="*/ 0 h 11896"/>
              <a:gd name="connsiteX0" fmla="*/ 2917 w 10948"/>
              <a:gd name="connsiteY0" fmla="*/ 0 h 11896"/>
              <a:gd name="connsiteX1" fmla="*/ 10948 w 10948"/>
              <a:gd name="connsiteY1" fmla="*/ 752 h 11896"/>
              <a:gd name="connsiteX2" fmla="*/ 8375 w 10948"/>
              <a:gd name="connsiteY2" fmla="*/ 5948 h 11896"/>
              <a:gd name="connsiteX3" fmla="*/ 10042 w 10948"/>
              <a:gd name="connsiteY3" fmla="*/ 10948 h 11896"/>
              <a:gd name="connsiteX4" fmla="*/ 3371 w 10948"/>
              <a:gd name="connsiteY4" fmla="*/ 11896 h 11896"/>
              <a:gd name="connsiteX5" fmla="*/ 1341 w 10948"/>
              <a:gd name="connsiteY5" fmla="*/ 9837 h 11896"/>
              <a:gd name="connsiteX6" fmla="*/ 42 w 10948"/>
              <a:gd name="connsiteY6" fmla="*/ 5948 h 11896"/>
              <a:gd name="connsiteX7" fmla="*/ 2917 w 10948"/>
              <a:gd name="connsiteY7" fmla="*/ 0 h 11896"/>
              <a:gd name="connsiteX0" fmla="*/ 2879 w 10910"/>
              <a:gd name="connsiteY0" fmla="*/ 0 h 11896"/>
              <a:gd name="connsiteX1" fmla="*/ 10910 w 10910"/>
              <a:gd name="connsiteY1" fmla="*/ 752 h 11896"/>
              <a:gd name="connsiteX2" fmla="*/ 8337 w 10910"/>
              <a:gd name="connsiteY2" fmla="*/ 5948 h 11896"/>
              <a:gd name="connsiteX3" fmla="*/ 10004 w 10910"/>
              <a:gd name="connsiteY3" fmla="*/ 10948 h 11896"/>
              <a:gd name="connsiteX4" fmla="*/ 3333 w 10910"/>
              <a:gd name="connsiteY4" fmla="*/ 11896 h 11896"/>
              <a:gd name="connsiteX5" fmla="*/ 1303 w 10910"/>
              <a:gd name="connsiteY5" fmla="*/ 9837 h 11896"/>
              <a:gd name="connsiteX6" fmla="*/ 4 w 10910"/>
              <a:gd name="connsiteY6" fmla="*/ 5948 h 11896"/>
              <a:gd name="connsiteX7" fmla="*/ 1001 w 10910"/>
              <a:gd name="connsiteY7" fmla="*/ 1896 h 11896"/>
              <a:gd name="connsiteX8" fmla="*/ 2879 w 10910"/>
              <a:gd name="connsiteY8" fmla="*/ 0 h 11896"/>
              <a:gd name="connsiteX0" fmla="*/ 2879 w 11514"/>
              <a:gd name="connsiteY0" fmla="*/ 0 h 11896"/>
              <a:gd name="connsiteX1" fmla="*/ 11514 w 11514"/>
              <a:gd name="connsiteY1" fmla="*/ 850 h 11896"/>
              <a:gd name="connsiteX2" fmla="*/ 8337 w 11514"/>
              <a:gd name="connsiteY2" fmla="*/ 5948 h 11896"/>
              <a:gd name="connsiteX3" fmla="*/ 10004 w 11514"/>
              <a:gd name="connsiteY3" fmla="*/ 10948 h 11896"/>
              <a:gd name="connsiteX4" fmla="*/ 3333 w 11514"/>
              <a:gd name="connsiteY4" fmla="*/ 11896 h 11896"/>
              <a:gd name="connsiteX5" fmla="*/ 1303 w 11514"/>
              <a:gd name="connsiteY5" fmla="*/ 9837 h 11896"/>
              <a:gd name="connsiteX6" fmla="*/ 4 w 11514"/>
              <a:gd name="connsiteY6" fmla="*/ 5948 h 11896"/>
              <a:gd name="connsiteX7" fmla="*/ 1001 w 11514"/>
              <a:gd name="connsiteY7" fmla="*/ 1896 h 11896"/>
              <a:gd name="connsiteX8" fmla="*/ 2879 w 11514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004 w 12118"/>
              <a:gd name="connsiteY3" fmla="*/ 10948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155 w 12118"/>
              <a:gd name="connsiteY3" fmla="*/ 11275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2157"/>
              <a:gd name="connsiteX1" fmla="*/ 12118 w 12118"/>
              <a:gd name="connsiteY1" fmla="*/ 1013 h 12157"/>
              <a:gd name="connsiteX2" fmla="*/ 8337 w 12118"/>
              <a:gd name="connsiteY2" fmla="*/ 5948 h 12157"/>
              <a:gd name="connsiteX3" fmla="*/ 10155 w 12118"/>
              <a:gd name="connsiteY3" fmla="*/ 11275 h 12157"/>
              <a:gd name="connsiteX4" fmla="*/ 4541 w 12118"/>
              <a:gd name="connsiteY4" fmla="*/ 12157 h 12157"/>
              <a:gd name="connsiteX5" fmla="*/ 1303 w 12118"/>
              <a:gd name="connsiteY5" fmla="*/ 9837 h 12157"/>
              <a:gd name="connsiteX6" fmla="*/ 4 w 12118"/>
              <a:gd name="connsiteY6" fmla="*/ 5948 h 12157"/>
              <a:gd name="connsiteX7" fmla="*/ 1001 w 12118"/>
              <a:gd name="connsiteY7" fmla="*/ 1896 h 12157"/>
              <a:gd name="connsiteX8" fmla="*/ 2879 w 12118"/>
              <a:gd name="connsiteY8" fmla="*/ 0 h 12157"/>
              <a:gd name="connsiteX0" fmla="*/ 4238 w 12118"/>
              <a:gd name="connsiteY0" fmla="*/ 0 h 12320"/>
              <a:gd name="connsiteX1" fmla="*/ 12118 w 12118"/>
              <a:gd name="connsiteY1" fmla="*/ 1176 h 12320"/>
              <a:gd name="connsiteX2" fmla="*/ 8337 w 12118"/>
              <a:gd name="connsiteY2" fmla="*/ 6111 h 12320"/>
              <a:gd name="connsiteX3" fmla="*/ 10155 w 12118"/>
              <a:gd name="connsiteY3" fmla="*/ 11438 h 12320"/>
              <a:gd name="connsiteX4" fmla="*/ 4541 w 12118"/>
              <a:gd name="connsiteY4" fmla="*/ 12320 h 12320"/>
              <a:gd name="connsiteX5" fmla="*/ 1303 w 12118"/>
              <a:gd name="connsiteY5" fmla="*/ 10000 h 12320"/>
              <a:gd name="connsiteX6" fmla="*/ 4 w 12118"/>
              <a:gd name="connsiteY6" fmla="*/ 6111 h 12320"/>
              <a:gd name="connsiteX7" fmla="*/ 1001 w 12118"/>
              <a:gd name="connsiteY7" fmla="*/ 2059 h 12320"/>
              <a:gd name="connsiteX8" fmla="*/ 4238 w 12118"/>
              <a:gd name="connsiteY8" fmla="*/ 0 h 12320"/>
              <a:gd name="connsiteX0" fmla="*/ 6651 w 14531"/>
              <a:gd name="connsiteY0" fmla="*/ 0 h 12320"/>
              <a:gd name="connsiteX1" fmla="*/ 14531 w 14531"/>
              <a:gd name="connsiteY1" fmla="*/ 1176 h 12320"/>
              <a:gd name="connsiteX2" fmla="*/ 10750 w 14531"/>
              <a:gd name="connsiteY2" fmla="*/ 6111 h 12320"/>
              <a:gd name="connsiteX3" fmla="*/ 12568 w 14531"/>
              <a:gd name="connsiteY3" fmla="*/ 11438 h 12320"/>
              <a:gd name="connsiteX4" fmla="*/ 6954 w 14531"/>
              <a:gd name="connsiteY4" fmla="*/ 12320 h 12320"/>
              <a:gd name="connsiteX5" fmla="*/ 3716 w 14531"/>
              <a:gd name="connsiteY5" fmla="*/ 10000 h 12320"/>
              <a:gd name="connsiteX6" fmla="*/ 0 w 14531"/>
              <a:gd name="connsiteY6" fmla="*/ 6372 h 12320"/>
              <a:gd name="connsiteX7" fmla="*/ 3414 w 14531"/>
              <a:gd name="connsiteY7" fmla="*/ 2059 h 12320"/>
              <a:gd name="connsiteX8" fmla="*/ 6651 w 14531"/>
              <a:gd name="connsiteY8" fmla="*/ 0 h 12320"/>
              <a:gd name="connsiteX0" fmla="*/ 6658 w 14538"/>
              <a:gd name="connsiteY0" fmla="*/ 0 h 12320"/>
              <a:gd name="connsiteX1" fmla="*/ 14538 w 14538"/>
              <a:gd name="connsiteY1" fmla="*/ 1176 h 12320"/>
              <a:gd name="connsiteX2" fmla="*/ 10757 w 14538"/>
              <a:gd name="connsiteY2" fmla="*/ 6111 h 12320"/>
              <a:gd name="connsiteX3" fmla="*/ 12575 w 14538"/>
              <a:gd name="connsiteY3" fmla="*/ 11438 h 12320"/>
              <a:gd name="connsiteX4" fmla="*/ 6961 w 14538"/>
              <a:gd name="connsiteY4" fmla="*/ 12320 h 12320"/>
              <a:gd name="connsiteX5" fmla="*/ 4478 w 14538"/>
              <a:gd name="connsiteY5" fmla="*/ 9967 h 12320"/>
              <a:gd name="connsiteX6" fmla="*/ 7 w 14538"/>
              <a:gd name="connsiteY6" fmla="*/ 6372 h 12320"/>
              <a:gd name="connsiteX7" fmla="*/ 3421 w 14538"/>
              <a:gd name="connsiteY7" fmla="*/ 2059 h 12320"/>
              <a:gd name="connsiteX8" fmla="*/ 6658 w 14538"/>
              <a:gd name="connsiteY8" fmla="*/ 0 h 12320"/>
              <a:gd name="connsiteX0" fmla="*/ 6652 w 14532"/>
              <a:gd name="connsiteY0" fmla="*/ 0 h 12320"/>
              <a:gd name="connsiteX1" fmla="*/ 14532 w 14532"/>
              <a:gd name="connsiteY1" fmla="*/ 1176 h 12320"/>
              <a:gd name="connsiteX2" fmla="*/ 10751 w 14532"/>
              <a:gd name="connsiteY2" fmla="*/ 6111 h 12320"/>
              <a:gd name="connsiteX3" fmla="*/ 12569 w 14532"/>
              <a:gd name="connsiteY3" fmla="*/ 11438 h 12320"/>
              <a:gd name="connsiteX4" fmla="*/ 6955 w 14532"/>
              <a:gd name="connsiteY4" fmla="*/ 12320 h 12320"/>
              <a:gd name="connsiteX5" fmla="*/ 4472 w 14532"/>
              <a:gd name="connsiteY5" fmla="*/ 9967 h 12320"/>
              <a:gd name="connsiteX6" fmla="*/ 1 w 14532"/>
              <a:gd name="connsiteY6" fmla="*/ 6372 h 12320"/>
              <a:gd name="connsiteX7" fmla="*/ 4321 w 14532"/>
              <a:gd name="connsiteY7" fmla="*/ 2026 h 12320"/>
              <a:gd name="connsiteX8" fmla="*/ 6652 w 14532"/>
              <a:gd name="connsiteY8" fmla="*/ 0 h 12320"/>
              <a:gd name="connsiteX0" fmla="*/ 6652 w 14532"/>
              <a:gd name="connsiteY0" fmla="*/ 0 h 12320"/>
              <a:gd name="connsiteX1" fmla="*/ 14532 w 14532"/>
              <a:gd name="connsiteY1" fmla="*/ 1176 h 12320"/>
              <a:gd name="connsiteX2" fmla="*/ 10751 w 14532"/>
              <a:gd name="connsiteY2" fmla="*/ 6111 h 12320"/>
              <a:gd name="connsiteX3" fmla="*/ 12720 w 14532"/>
              <a:gd name="connsiteY3" fmla="*/ 11667 h 12320"/>
              <a:gd name="connsiteX4" fmla="*/ 6955 w 14532"/>
              <a:gd name="connsiteY4" fmla="*/ 12320 h 12320"/>
              <a:gd name="connsiteX5" fmla="*/ 4472 w 14532"/>
              <a:gd name="connsiteY5" fmla="*/ 9967 h 12320"/>
              <a:gd name="connsiteX6" fmla="*/ 1 w 14532"/>
              <a:gd name="connsiteY6" fmla="*/ 6372 h 12320"/>
              <a:gd name="connsiteX7" fmla="*/ 4321 w 14532"/>
              <a:gd name="connsiteY7" fmla="*/ 2026 h 12320"/>
              <a:gd name="connsiteX8" fmla="*/ 6652 w 14532"/>
              <a:gd name="connsiteY8" fmla="*/ 0 h 12320"/>
              <a:gd name="connsiteX0" fmla="*/ 6652 w 14532"/>
              <a:gd name="connsiteY0" fmla="*/ 0 h 12385"/>
              <a:gd name="connsiteX1" fmla="*/ 14532 w 14532"/>
              <a:gd name="connsiteY1" fmla="*/ 1176 h 12385"/>
              <a:gd name="connsiteX2" fmla="*/ 10751 w 14532"/>
              <a:gd name="connsiteY2" fmla="*/ 6111 h 12385"/>
              <a:gd name="connsiteX3" fmla="*/ 12720 w 14532"/>
              <a:gd name="connsiteY3" fmla="*/ 11667 h 12385"/>
              <a:gd name="connsiteX4" fmla="*/ 8466 w 14532"/>
              <a:gd name="connsiteY4" fmla="*/ 12385 h 12385"/>
              <a:gd name="connsiteX5" fmla="*/ 4472 w 14532"/>
              <a:gd name="connsiteY5" fmla="*/ 9967 h 12385"/>
              <a:gd name="connsiteX6" fmla="*/ 1 w 14532"/>
              <a:gd name="connsiteY6" fmla="*/ 6372 h 12385"/>
              <a:gd name="connsiteX7" fmla="*/ 4321 w 14532"/>
              <a:gd name="connsiteY7" fmla="*/ 2026 h 12385"/>
              <a:gd name="connsiteX8" fmla="*/ 6652 w 14532"/>
              <a:gd name="connsiteY8" fmla="*/ 0 h 12385"/>
              <a:gd name="connsiteX0" fmla="*/ 7558 w 14532"/>
              <a:gd name="connsiteY0" fmla="*/ 0 h 12516"/>
              <a:gd name="connsiteX1" fmla="*/ 14532 w 14532"/>
              <a:gd name="connsiteY1" fmla="*/ 1307 h 12516"/>
              <a:gd name="connsiteX2" fmla="*/ 10751 w 14532"/>
              <a:gd name="connsiteY2" fmla="*/ 6242 h 12516"/>
              <a:gd name="connsiteX3" fmla="*/ 12720 w 14532"/>
              <a:gd name="connsiteY3" fmla="*/ 11798 h 12516"/>
              <a:gd name="connsiteX4" fmla="*/ 8466 w 14532"/>
              <a:gd name="connsiteY4" fmla="*/ 12516 h 12516"/>
              <a:gd name="connsiteX5" fmla="*/ 4472 w 14532"/>
              <a:gd name="connsiteY5" fmla="*/ 10098 h 12516"/>
              <a:gd name="connsiteX6" fmla="*/ 1 w 14532"/>
              <a:gd name="connsiteY6" fmla="*/ 6503 h 12516"/>
              <a:gd name="connsiteX7" fmla="*/ 4321 w 14532"/>
              <a:gd name="connsiteY7" fmla="*/ 2157 h 12516"/>
              <a:gd name="connsiteX8" fmla="*/ 7558 w 14532"/>
              <a:gd name="connsiteY8" fmla="*/ 0 h 12516"/>
              <a:gd name="connsiteX0" fmla="*/ 7695 w 14669"/>
              <a:gd name="connsiteY0" fmla="*/ 0 h 12516"/>
              <a:gd name="connsiteX1" fmla="*/ 14669 w 14669"/>
              <a:gd name="connsiteY1" fmla="*/ 1307 h 12516"/>
              <a:gd name="connsiteX2" fmla="*/ 10888 w 14669"/>
              <a:gd name="connsiteY2" fmla="*/ 6242 h 12516"/>
              <a:gd name="connsiteX3" fmla="*/ 12857 w 14669"/>
              <a:gd name="connsiteY3" fmla="*/ 11798 h 12516"/>
              <a:gd name="connsiteX4" fmla="*/ 8603 w 14669"/>
              <a:gd name="connsiteY4" fmla="*/ 12516 h 12516"/>
              <a:gd name="connsiteX5" fmla="*/ 1286 w 14669"/>
              <a:gd name="connsiteY5" fmla="*/ 11046 h 12516"/>
              <a:gd name="connsiteX6" fmla="*/ 138 w 14669"/>
              <a:gd name="connsiteY6" fmla="*/ 6503 h 12516"/>
              <a:gd name="connsiteX7" fmla="*/ 4458 w 14669"/>
              <a:gd name="connsiteY7" fmla="*/ 2157 h 12516"/>
              <a:gd name="connsiteX8" fmla="*/ 7695 w 14669"/>
              <a:gd name="connsiteY8" fmla="*/ 0 h 12516"/>
              <a:gd name="connsiteX0" fmla="*/ 7695 w 14669"/>
              <a:gd name="connsiteY0" fmla="*/ 0 h 12516"/>
              <a:gd name="connsiteX1" fmla="*/ 14669 w 14669"/>
              <a:gd name="connsiteY1" fmla="*/ 1307 h 12516"/>
              <a:gd name="connsiteX2" fmla="*/ 10888 w 14669"/>
              <a:gd name="connsiteY2" fmla="*/ 6242 h 12516"/>
              <a:gd name="connsiteX3" fmla="*/ 13763 w 14669"/>
              <a:gd name="connsiteY3" fmla="*/ 12223 h 12516"/>
              <a:gd name="connsiteX4" fmla="*/ 8603 w 14669"/>
              <a:gd name="connsiteY4" fmla="*/ 12516 h 12516"/>
              <a:gd name="connsiteX5" fmla="*/ 1286 w 14669"/>
              <a:gd name="connsiteY5" fmla="*/ 11046 h 12516"/>
              <a:gd name="connsiteX6" fmla="*/ 138 w 14669"/>
              <a:gd name="connsiteY6" fmla="*/ 6503 h 12516"/>
              <a:gd name="connsiteX7" fmla="*/ 4458 w 14669"/>
              <a:gd name="connsiteY7" fmla="*/ 2157 h 12516"/>
              <a:gd name="connsiteX8" fmla="*/ 7695 w 14669"/>
              <a:gd name="connsiteY8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1148 w 14531"/>
              <a:gd name="connsiteY5" fmla="*/ 11046 h 12516"/>
              <a:gd name="connsiteX6" fmla="*/ 4320 w 14531"/>
              <a:gd name="connsiteY6" fmla="*/ 9673 h 12516"/>
              <a:gd name="connsiteX7" fmla="*/ 0 w 14531"/>
              <a:gd name="connsiteY7" fmla="*/ 6503 h 12516"/>
              <a:gd name="connsiteX8" fmla="*/ 4320 w 14531"/>
              <a:gd name="connsiteY8" fmla="*/ 2157 h 12516"/>
              <a:gd name="connsiteX9" fmla="*/ 7557 w 14531"/>
              <a:gd name="connsiteY9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1148 w 14531"/>
              <a:gd name="connsiteY6" fmla="*/ 11046 h 12516"/>
              <a:gd name="connsiteX7" fmla="*/ 4320 w 14531"/>
              <a:gd name="connsiteY7" fmla="*/ 9673 h 12516"/>
              <a:gd name="connsiteX8" fmla="*/ 0 w 14531"/>
              <a:gd name="connsiteY8" fmla="*/ 6503 h 12516"/>
              <a:gd name="connsiteX9" fmla="*/ 4320 w 14531"/>
              <a:gd name="connsiteY9" fmla="*/ 2157 h 12516"/>
              <a:gd name="connsiteX10" fmla="*/ 7557 w 14531"/>
              <a:gd name="connsiteY10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2206 w 14531"/>
              <a:gd name="connsiteY6" fmla="*/ 11536 h 12516"/>
              <a:gd name="connsiteX7" fmla="*/ 1148 w 14531"/>
              <a:gd name="connsiteY7" fmla="*/ 11046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2810 w 14531"/>
              <a:gd name="connsiteY6" fmla="*/ 11503 h 12516"/>
              <a:gd name="connsiteX7" fmla="*/ 1148 w 14531"/>
              <a:gd name="connsiteY7" fmla="*/ 11046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2810 w 14531"/>
              <a:gd name="connsiteY6" fmla="*/ 11503 h 12516"/>
              <a:gd name="connsiteX7" fmla="*/ 3112 w 14531"/>
              <a:gd name="connsiteY7" fmla="*/ 10883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846 w 14531"/>
              <a:gd name="connsiteY6" fmla="*/ 10849 h 12516"/>
              <a:gd name="connsiteX7" fmla="*/ 3112 w 14531"/>
              <a:gd name="connsiteY7" fmla="*/ 10883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846 w 14531"/>
              <a:gd name="connsiteY6" fmla="*/ 10849 h 12516"/>
              <a:gd name="connsiteX7" fmla="*/ 1904 w 14531"/>
              <a:gd name="connsiteY7" fmla="*/ 10752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846 w 14531"/>
              <a:gd name="connsiteY7" fmla="*/ 10849 h 12517"/>
              <a:gd name="connsiteX8" fmla="*/ 1904 w 14531"/>
              <a:gd name="connsiteY8" fmla="*/ 10752 h 12517"/>
              <a:gd name="connsiteX9" fmla="*/ 4320 w 14531"/>
              <a:gd name="connsiteY9" fmla="*/ 9673 h 12517"/>
              <a:gd name="connsiteX10" fmla="*/ 0 w 14531"/>
              <a:gd name="connsiteY10" fmla="*/ 6503 h 12517"/>
              <a:gd name="connsiteX11" fmla="*/ 4320 w 14531"/>
              <a:gd name="connsiteY11" fmla="*/ 2157 h 12517"/>
              <a:gd name="connsiteX12" fmla="*/ 7557 w 14531"/>
              <a:gd name="connsiteY12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904 w 14531"/>
              <a:gd name="connsiteY9" fmla="*/ 10752 h 12517"/>
              <a:gd name="connsiteX10" fmla="*/ 4320 w 14531"/>
              <a:gd name="connsiteY10" fmla="*/ 9673 h 12517"/>
              <a:gd name="connsiteX11" fmla="*/ 0 w 14531"/>
              <a:gd name="connsiteY11" fmla="*/ 6503 h 12517"/>
              <a:gd name="connsiteX12" fmla="*/ 4320 w 14531"/>
              <a:gd name="connsiteY12" fmla="*/ 2157 h 12517"/>
              <a:gd name="connsiteX13" fmla="*/ 7557 w 14531"/>
              <a:gd name="connsiteY13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4320 w 14531"/>
              <a:gd name="connsiteY10" fmla="*/ 9673 h 12517"/>
              <a:gd name="connsiteX11" fmla="*/ 0 w 14531"/>
              <a:gd name="connsiteY11" fmla="*/ 6503 h 12517"/>
              <a:gd name="connsiteX12" fmla="*/ 4320 w 14531"/>
              <a:gd name="connsiteY12" fmla="*/ 2157 h 12517"/>
              <a:gd name="connsiteX13" fmla="*/ 7557 w 14531"/>
              <a:gd name="connsiteY13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2357 w 14531"/>
              <a:gd name="connsiteY10" fmla="*/ 10523 h 12517"/>
              <a:gd name="connsiteX11" fmla="*/ 4320 w 14531"/>
              <a:gd name="connsiteY11" fmla="*/ 9673 h 12517"/>
              <a:gd name="connsiteX12" fmla="*/ 0 w 14531"/>
              <a:gd name="connsiteY12" fmla="*/ 6503 h 12517"/>
              <a:gd name="connsiteX13" fmla="*/ 4320 w 14531"/>
              <a:gd name="connsiteY13" fmla="*/ 2157 h 12517"/>
              <a:gd name="connsiteX14" fmla="*/ 7557 w 14531"/>
              <a:gd name="connsiteY14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2357 w 14531"/>
              <a:gd name="connsiteY10" fmla="*/ 10523 h 12517"/>
              <a:gd name="connsiteX11" fmla="*/ 4320 w 14531"/>
              <a:gd name="connsiteY11" fmla="*/ 9673 h 12517"/>
              <a:gd name="connsiteX12" fmla="*/ 0 w 14531"/>
              <a:gd name="connsiteY12" fmla="*/ 6503 h 12517"/>
              <a:gd name="connsiteX13" fmla="*/ 4320 w 14531"/>
              <a:gd name="connsiteY13" fmla="*/ 2157 h 12517"/>
              <a:gd name="connsiteX14" fmla="*/ 7557 w 14531"/>
              <a:gd name="connsiteY14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2206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2357 w 14531"/>
              <a:gd name="connsiteY10" fmla="*/ 10523 h 12517"/>
              <a:gd name="connsiteX11" fmla="*/ 4320 w 14531"/>
              <a:gd name="connsiteY11" fmla="*/ 9673 h 12517"/>
              <a:gd name="connsiteX12" fmla="*/ 0 w 14531"/>
              <a:gd name="connsiteY12" fmla="*/ 6503 h 12517"/>
              <a:gd name="connsiteX13" fmla="*/ 4320 w 14531"/>
              <a:gd name="connsiteY13" fmla="*/ 2157 h 12517"/>
              <a:gd name="connsiteX14" fmla="*/ 7557 w 14531"/>
              <a:gd name="connsiteY14" fmla="*/ 0 h 12517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2206 w 14531"/>
              <a:gd name="connsiteY6" fmla="*/ 12091 h 12516"/>
              <a:gd name="connsiteX7" fmla="*/ 2055 w 14531"/>
              <a:gd name="connsiteY7" fmla="*/ 12124 h 12516"/>
              <a:gd name="connsiteX8" fmla="*/ 1602 w 14531"/>
              <a:gd name="connsiteY8" fmla="*/ 11209 h 12516"/>
              <a:gd name="connsiteX9" fmla="*/ 846 w 14531"/>
              <a:gd name="connsiteY9" fmla="*/ 10849 h 12516"/>
              <a:gd name="connsiteX10" fmla="*/ 1300 w 14531"/>
              <a:gd name="connsiteY10" fmla="*/ 10687 h 12516"/>
              <a:gd name="connsiteX11" fmla="*/ 2357 w 14531"/>
              <a:gd name="connsiteY11" fmla="*/ 10523 h 12516"/>
              <a:gd name="connsiteX12" fmla="*/ 4320 w 14531"/>
              <a:gd name="connsiteY12" fmla="*/ 9673 h 12516"/>
              <a:gd name="connsiteX13" fmla="*/ 0 w 14531"/>
              <a:gd name="connsiteY13" fmla="*/ 6503 h 12516"/>
              <a:gd name="connsiteX14" fmla="*/ 4320 w 14531"/>
              <a:gd name="connsiteY14" fmla="*/ 2157 h 12516"/>
              <a:gd name="connsiteX15" fmla="*/ 7557 w 14531"/>
              <a:gd name="connsiteY15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1602 w 14531"/>
              <a:gd name="connsiteY8" fmla="*/ 11209 h 12516"/>
              <a:gd name="connsiteX9" fmla="*/ 846 w 14531"/>
              <a:gd name="connsiteY9" fmla="*/ 10849 h 12516"/>
              <a:gd name="connsiteX10" fmla="*/ 1300 w 14531"/>
              <a:gd name="connsiteY10" fmla="*/ 10687 h 12516"/>
              <a:gd name="connsiteX11" fmla="*/ 2357 w 14531"/>
              <a:gd name="connsiteY11" fmla="*/ 10523 h 12516"/>
              <a:gd name="connsiteX12" fmla="*/ 4320 w 14531"/>
              <a:gd name="connsiteY12" fmla="*/ 9673 h 12516"/>
              <a:gd name="connsiteX13" fmla="*/ 0 w 14531"/>
              <a:gd name="connsiteY13" fmla="*/ 6503 h 12516"/>
              <a:gd name="connsiteX14" fmla="*/ 4320 w 14531"/>
              <a:gd name="connsiteY14" fmla="*/ 2157 h 12516"/>
              <a:gd name="connsiteX15" fmla="*/ 7557 w 14531"/>
              <a:gd name="connsiteY15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300 w 14531"/>
              <a:gd name="connsiteY11" fmla="*/ 10687 h 12516"/>
              <a:gd name="connsiteX12" fmla="*/ 2357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300 w 14531"/>
              <a:gd name="connsiteY11" fmla="*/ 10687 h 12516"/>
              <a:gd name="connsiteX12" fmla="*/ 2357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753 w 14531"/>
              <a:gd name="connsiteY11" fmla="*/ 10785 h 12516"/>
              <a:gd name="connsiteX12" fmla="*/ 2357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753 w 14531"/>
              <a:gd name="connsiteY11" fmla="*/ 10785 h 12516"/>
              <a:gd name="connsiteX12" fmla="*/ 2810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1451 w 14531"/>
              <a:gd name="connsiteY7" fmla="*/ 11797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753 w 14531"/>
              <a:gd name="connsiteY11" fmla="*/ 10785 h 12516"/>
              <a:gd name="connsiteX12" fmla="*/ 2810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6866 w 13840"/>
              <a:gd name="connsiteY0" fmla="*/ 0 h 12516"/>
              <a:gd name="connsiteX1" fmla="*/ 13840 w 13840"/>
              <a:gd name="connsiteY1" fmla="*/ 1307 h 12516"/>
              <a:gd name="connsiteX2" fmla="*/ 10059 w 13840"/>
              <a:gd name="connsiteY2" fmla="*/ 6242 h 12516"/>
              <a:gd name="connsiteX3" fmla="*/ 12934 w 13840"/>
              <a:gd name="connsiteY3" fmla="*/ 12223 h 12516"/>
              <a:gd name="connsiteX4" fmla="*/ 7774 w 13840"/>
              <a:gd name="connsiteY4" fmla="*/ 12516 h 12516"/>
              <a:gd name="connsiteX5" fmla="*/ 4838 w 13840"/>
              <a:gd name="connsiteY5" fmla="*/ 12124 h 12516"/>
              <a:gd name="connsiteX6" fmla="*/ 760 w 13840"/>
              <a:gd name="connsiteY6" fmla="*/ 11993 h 12516"/>
              <a:gd name="connsiteX7" fmla="*/ 760 w 13840"/>
              <a:gd name="connsiteY7" fmla="*/ 11797 h 12516"/>
              <a:gd name="connsiteX8" fmla="*/ 4 w 13840"/>
              <a:gd name="connsiteY8" fmla="*/ 11503 h 12516"/>
              <a:gd name="connsiteX9" fmla="*/ 911 w 13840"/>
              <a:gd name="connsiteY9" fmla="*/ 11209 h 12516"/>
              <a:gd name="connsiteX10" fmla="*/ 155 w 13840"/>
              <a:gd name="connsiteY10" fmla="*/ 10849 h 12516"/>
              <a:gd name="connsiteX11" fmla="*/ 1062 w 13840"/>
              <a:gd name="connsiteY11" fmla="*/ 10785 h 12516"/>
              <a:gd name="connsiteX12" fmla="*/ 2119 w 13840"/>
              <a:gd name="connsiteY12" fmla="*/ 10523 h 12516"/>
              <a:gd name="connsiteX13" fmla="*/ 3629 w 13840"/>
              <a:gd name="connsiteY13" fmla="*/ 9673 h 12516"/>
              <a:gd name="connsiteX14" fmla="*/ 820 w 13840"/>
              <a:gd name="connsiteY14" fmla="*/ 6503 h 12516"/>
              <a:gd name="connsiteX15" fmla="*/ 3629 w 13840"/>
              <a:gd name="connsiteY15" fmla="*/ 2157 h 12516"/>
              <a:gd name="connsiteX16" fmla="*/ 6866 w 13840"/>
              <a:gd name="connsiteY16" fmla="*/ 0 h 12516"/>
              <a:gd name="connsiteX0" fmla="*/ 6866 w 13840"/>
              <a:gd name="connsiteY0" fmla="*/ 0 h 12516"/>
              <a:gd name="connsiteX1" fmla="*/ 13840 w 13840"/>
              <a:gd name="connsiteY1" fmla="*/ 1307 h 12516"/>
              <a:gd name="connsiteX2" fmla="*/ 10059 w 13840"/>
              <a:gd name="connsiteY2" fmla="*/ 6242 h 12516"/>
              <a:gd name="connsiteX3" fmla="*/ 12934 w 13840"/>
              <a:gd name="connsiteY3" fmla="*/ 12223 h 12516"/>
              <a:gd name="connsiteX4" fmla="*/ 7774 w 13840"/>
              <a:gd name="connsiteY4" fmla="*/ 12516 h 12516"/>
              <a:gd name="connsiteX5" fmla="*/ 4838 w 13840"/>
              <a:gd name="connsiteY5" fmla="*/ 12124 h 12516"/>
              <a:gd name="connsiteX6" fmla="*/ 760 w 13840"/>
              <a:gd name="connsiteY6" fmla="*/ 11993 h 12516"/>
              <a:gd name="connsiteX7" fmla="*/ 760 w 13840"/>
              <a:gd name="connsiteY7" fmla="*/ 11797 h 12516"/>
              <a:gd name="connsiteX8" fmla="*/ 4 w 13840"/>
              <a:gd name="connsiteY8" fmla="*/ 11503 h 12516"/>
              <a:gd name="connsiteX9" fmla="*/ 911 w 13840"/>
              <a:gd name="connsiteY9" fmla="*/ 11209 h 12516"/>
              <a:gd name="connsiteX10" fmla="*/ 155 w 13840"/>
              <a:gd name="connsiteY10" fmla="*/ 10849 h 12516"/>
              <a:gd name="connsiteX11" fmla="*/ 1062 w 13840"/>
              <a:gd name="connsiteY11" fmla="*/ 10785 h 12516"/>
              <a:gd name="connsiteX12" fmla="*/ 2119 w 13840"/>
              <a:gd name="connsiteY12" fmla="*/ 10523 h 12516"/>
              <a:gd name="connsiteX13" fmla="*/ 3780 w 13840"/>
              <a:gd name="connsiteY13" fmla="*/ 9575 h 12516"/>
              <a:gd name="connsiteX14" fmla="*/ 820 w 13840"/>
              <a:gd name="connsiteY14" fmla="*/ 6503 h 12516"/>
              <a:gd name="connsiteX15" fmla="*/ 3629 w 13840"/>
              <a:gd name="connsiteY15" fmla="*/ 2157 h 12516"/>
              <a:gd name="connsiteX16" fmla="*/ 6866 w 13840"/>
              <a:gd name="connsiteY16" fmla="*/ 0 h 12516"/>
              <a:gd name="connsiteX0" fmla="*/ 6866 w 13840"/>
              <a:gd name="connsiteY0" fmla="*/ 0 h 12516"/>
              <a:gd name="connsiteX1" fmla="*/ 13840 w 13840"/>
              <a:gd name="connsiteY1" fmla="*/ 1307 h 12516"/>
              <a:gd name="connsiteX2" fmla="*/ 10059 w 13840"/>
              <a:gd name="connsiteY2" fmla="*/ 6242 h 12516"/>
              <a:gd name="connsiteX3" fmla="*/ 12934 w 13840"/>
              <a:gd name="connsiteY3" fmla="*/ 12223 h 12516"/>
              <a:gd name="connsiteX4" fmla="*/ 7774 w 13840"/>
              <a:gd name="connsiteY4" fmla="*/ 12516 h 12516"/>
              <a:gd name="connsiteX5" fmla="*/ 4838 w 13840"/>
              <a:gd name="connsiteY5" fmla="*/ 12124 h 12516"/>
              <a:gd name="connsiteX6" fmla="*/ 760 w 13840"/>
              <a:gd name="connsiteY6" fmla="*/ 11993 h 12516"/>
              <a:gd name="connsiteX7" fmla="*/ 760 w 13840"/>
              <a:gd name="connsiteY7" fmla="*/ 11797 h 12516"/>
              <a:gd name="connsiteX8" fmla="*/ 4 w 13840"/>
              <a:gd name="connsiteY8" fmla="*/ 11503 h 12516"/>
              <a:gd name="connsiteX9" fmla="*/ 911 w 13840"/>
              <a:gd name="connsiteY9" fmla="*/ 11209 h 12516"/>
              <a:gd name="connsiteX10" fmla="*/ 155 w 13840"/>
              <a:gd name="connsiteY10" fmla="*/ 10849 h 12516"/>
              <a:gd name="connsiteX11" fmla="*/ 1062 w 13840"/>
              <a:gd name="connsiteY11" fmla="*/ 10785 h 12516"/>
              <a:gd name="connsiteX12" fmla="*/ 2119 w 13840"/>
              <a:gd name="connsiteY12" fmla="*/ 10523 h 12516"/>
              <a:gd name="connsiteX13" fmla="*/ 3780 w 13840"/>
              <a:gd name="connsiteY13" fmla="*/ 9575 h 12516"/>
              <a:gd name="connsiteX14" fmla="*/ 820 w 13840"/>
              <a:gd name="connsiteY14" fmla="*/ 6503 h 12516"/>
              <a:gd name="connsiteX15" fmla="*/ 3629 w 13840"/>
              <a:gd name="connsiteY15" fmla="*/ 2157 h 12516"/>
              <a:gd name="connsiteX16" fmla="*/ 6866 w 13840"/>
              <a:gd name="connsiteY16" fmla="*/ 0 h 12516"/>
              <a:gd name="connsiteX0" fmla="*/ 7538 w 14512"/>
              <a:gd name="connsiteY0" fmla="*/ 0 h 12516"/>
              <a:gd name="connsiteX1" fmla="*/ 14512 w 14512"/>
              <a:gd name="connsiteY1" fmla="*/ 1307 h 12516"/>
              <a:gd name="connsiteX2" fmla="*/ 10731 w 14512"/>
              <a:gd name="connsiteY2" fmla="*/ 6242 h 12516"/>
              <a:gd name="connsiteX3" fmla="*/ 13606 w 14512"/>
              <a:gd name="connsiteY3" fmla="*/ 12223 h 12516"/>
              <a:gd name="connsiteX4" fmla="*/ 8446 w 14512"/>
              <a:gd name="connsiteY4" fmla="*/ 12516 h 12516"/>
              <a:gd name="connsiteX5" fmla="*/ 5510 w 14512"/>
              <a:gd name="connsiteY5" fmla="*/ 12124 h 12516"/>
              <a:gd name="connsiteX6" fmla="*/ 1432 w 14512"/>
              <a:gd name="connsiteY6" fmla="*/ 11993 h 12516"/>
              <a:gd name="connsiteX7" fmla="*/ 1432 w 14512"/>
              <a:gd name="connsiteY7" fmla="*/ 11797 h 12516"/>
              <a:gd name="connsiteX8" fmla="*/ 676 w 14512"/>
              <a:gd name="connsiteY8" fmla="*/ 11503 h 12516"/>
              <a:gd name="connsiteX9" fmla="*/ 1583 w 14512"/>
              <a:gd name="connsiteY9" fmla="*/ 11209 h 12516"/>
              <a:gd name="connsiteX10" fmla="*/ 827 w 14512"/>
              <a:gd name="connsiteY10" fmla="*/ 10849 h 12516"/>
              <a:gd name="connsiteX11" fmla="*/ 1734 w 14512"/>
              <a:gd name="connsiteY11" fmla="*/ 10785 h 12516"/>
              <a:gd name="connsiteX12" fmla="*/ 72 w 14512"/>
              <a:gd name="connsiteY12" fmla="*/ 10327 h 12516"/>
              <a:gd name="connsiteX13" fmla="*/ 4452 w 14512"/>
              <a:gd name="connsiteY13" fmla="*/ 9575 h 12516"/>
              <a:gd name="connsiteX14" fmla="*/ 1492 w 14512"/>
              <a:gd name="connsiteY14" fmla="*/ 6503 h 12516"/>
              <a:gd name="connsiteX15" fmla="*/ 4301 w 14512"/>
              <a:gd name="connsiteY15" fmla="*/ 2157 h 12516"/>
              <a:gd name="connsiteX16" fmla="*/ 7538 w 14512"/>
              <a:gd name="connsiteY16" fmla="*/ 0 h 12516"/>
              <a:gd name="connsiteX0" fmla="*/ 7538 w 14512"/>
              <a:gd name="connsiteY0" fmla="*/ 0 h 12516"/>
              <a:gd name="connsiteX1" fmla="*/ 14512 w 14512"/>
              <a:gd name="connsiteY1" fmla="*/ 1307 h 12516"/>
              <a:gd name="connsiteX2" fmla="*/ 10731 w 14512"/>
              <a:gd name="connsiteY2" fmla="*/ 6242 h 12516"/>
              <a:gd name="connsiteX3" fmla="*/ 13606 w 14512"/>
              <a:gd name="connsiteY3" fmla="*/ 12223 h 12516"/>
              <a:gd name="connsiteX4" fmla="*/ 8446 w 14512"/>
              <a:gd name="connsiteY4" fmla="*/ 12516 h 12516"/>
              <a:gd name="connsiteX5" fmla="*/ 5510 w 14512"/>
              <a:gd name="connsiteY5" fmla="*/ 12124 h 12516"/>
              <a:gd name="connsiteX6" fmla="*/ 1432 w 14512"/>
              <a:gd name="connsiteY6" fmla="*/ 11993 h 12516"/>
              <a:gd name="connsiteX7" fmla="*/ 1432 w 14512"/>
              <a:gd name="connsiteY7" fmla="*/ 11797 h 12516"/>
              <a:gd name="connsiteX8" fmla="*/ 676 w 14512"/>
              <a:gd name="connsiteY8" fmla="*/ 11503 h 12516"/>
              <a:gd name="connsiteX9" fmla="*/ 72 w 14512"/>
              <a:gd name="connsiteY9" fmla="*/ 10948 h 12516"/>
              <a:gd name="connsiteX10" fmla="*/ 827 w 14512"/>
              <a:gd name="connsiteY10" fmla="*/ 10849 h 12516"/>
              <a:gd name="connsiteX11" fmla="*/ 1734 w 14512"/>
              <a:gd name="connsiteY11" fmla="*/ 10785 h 12516"/>
              <a:gd name="connsiteX12" fmla="*/ 72 w 14512"/>
              <a:gd name="connsiteY12" fmla="*/ 10327 h 12516"/>
              <a:gd name="connsiteX13" fmla="*/ 4452 w 14512"/>
              <a:gd name="connsiteY13" fmla="*/ 9575 h 12516"/>
              <a:gd name="connsiteX14" fmla="*/ 1492 w 14512"/>
              <a:gd name="connsiteY14" fmla="*/ 6503 h 12516"/>
              <a:gd name="connsiteX15" fmla="*/ 4301 w 14512"/>
              <a:gd name="connsiteY15" fmla="*/ 2157 h 12516"/>
              <a:gd name="connsiteX16" fmla="*/ 7538 w 14512"/>
              <a:gd name="connsiteY16" fmla="*/ 0 h 12516"/>
              <a:gd name="connsiteX0" fmla="*/ 7776 w 14750"/>
              <a:gd name="connsiteY0" fmla="*/ 0 h 12516"/>
              <a:gd name="connsiteX1" fmla="*/ 14750 w 14750"/>
              <a:gd name="connsiteY1" fmla="*/ 1307 h 12516"/>
              <a:gd name="connsiteX2" fmla="*/ 10969 w 14750"/>
              <a:gd name="connsiteY2" fmla="*/ 6242 h 12516"/>
              <a:gd name="connsiteX3" fmla="*/ 13844 w 14750"/>
              <a:gd name="connsiteY3" fmla="*/ 12223 h 12516"/>
              <a:gd name="connsiteX4" fmla="*/ 8684 w 14750"/>
              <a:gd name="connsiteY4" fmla="*/ 12516 h 12516"/>
              <a:gd name="connsiteX5" fmla="*/ 5748 w 14750"/>
              <a:gd name="connsiteY5" fmla="*/ 12124 h 12516"/>
              <a:gd name="connsiteX6" fmla="*/ 1670 w 14750"/>
              <a:gd name="connsiteY6" fmla="*/ 11993 h 12516"/>
              <a:gd name="connsiteX7" fmla="*/ 1670 w 14750"/>
              <a:gd name="connsiteY7" fmla="*/ 11797 h 12516"/>
              <a:gd name="connsiteX8" fmla="*/ 914 w 14750"/>
              <a:gd name="connsiteY8" fmla="*/ 11503 h 12516"/>
              <a:gd name="connsiteX9" fmla="*/ 310 w 14750"/>
              <a:gd name="connsiteY9" fmla="*/ 10948 h 12516"/>
              <a:gd name="connsiteX10" fmla="*/ 1065 w 14750"/>
              <a:gd name="connsiteY10" fmla="*/ 10849 h 12516"/>
              <a:gd name="connsiteX11" fmla="*/ 8 w 14750"/>
              <a:gd name="connsiteY11" fmla="*/ 10850 h 12516"/>
              <a:gd name="connsiteX12" fmla="*/ 310 w 14750"/>
              <a:gd name="connsiteY12" fmla="*/ 10327 h 12516"/>
              <a:gd name="connsiteX13" fmla="*/ 4690 w 14750"/>
              <a:gd name="connsiteY13" fmla="*/ 9575 h 12516"/>
              <a:gd name="connsiteX14" fmla="*/ 1730 w 14750"/>
              <a:gd name="connsiteY14" fmla="*/ 6503 h 12516"/>
              <a:gd name="connsiteX15" fmla="*/ 4539 w 14750"/>
              <a:gd name="connsiteY15" fmla="*/ 2157 h 12516"/>
              <a:gd name="connsiteX16" fmla="*/ 7776 w 14750"/>
              <a:gd name="connsiteY16" fmla="*/ 0 h 12516"/>
              <a:gd name="connsiteX0" fmla="*/ 7776 w 14750"/>
              <a:gd name="connsiteY0" fmla="*/ 0 h 12516"/>
              <a:gd name="connsiteX1" fmla="*/ 14750 w 14750"/>
              <a:gd name="connsiteY1" fmla="*/ 1307 h 12516"/>
              <a:gd name="connsiteX2" fmla="*/ 10969 w 14750"/>
              <a:gd name="connsiteY2" fmla="*/ 6242 h 12516"/>
              <a:gd name="connsiteX3" fmla="*/ 13844 w 14750"/>
              <a:gd name="connsiteY3" fmla="*/ 12223 h 12516"/>
              <a:gd name="connsiteX4" fmla="*/ 8684 w 14750"/>
              <a:gd name="connsiteY4" fmla="*/ 12516 h 12516"/>
              <a:gd name="connsiteX5" fmla="*/ 5748 w 14750"/>
              <a:gd name="connsiteY5" fmla="*/ 12124 h 12516"/>
              <a:gd name="connsiteX6" fmla="*/ 1670 w 14750"/>
              <a:gd name="connsiteY6" fmla="*/ 11993 h 12516"/>
              <a:gd name="connsiteX7" fmla="*/ 1670 w 14750"/>
              <a:gd name="connsiteY7" fmla="*/ 11797 h 12516"/>
              <a:gd name="connsiteX8" fmla="*/ 159 w 14750"/>
              <a:gd name="connsiteY8" fmla="*/ 11536 h 12516"/>
              <a:gd name="connsiteX9" fmla="*/ 310 w 14750"/>
              <a:gd name="connsiteY9" fmla="*/ 10948 h 12516"/>
              <a:gd name="connsiteX10" fmla="*/ 1065 w 14750"/>
              <a:gd name="connsiteY10" fmla="*/ 10849 h 12516"/>
              <a:gd name="connsiteX11" fmla="*/ 8 w 14750"/>
              <a:gd name="connsiteY11" fmla="*/ 10850 h 12516"/>
              <a:gd name="connsiteX12" fmla="*/ 310 w 14750"/>
              <a:gd name="connsiteY12" fmla="*/ 10327 h 12516"/>
              <a:gd name="connsiteX13" fmla="*/ 4690 w 14750"/>
              <a:gd name="connsiteY13" fmla="*/ 9575 h 12516"/>
              <a:gd name="connsiteX14" fmla="*/ 1730 w 14750"/>
              <a:gd name="connsiteY14" fmla="*/ 6503 h 12516"/>
              <a:gd name="connsiteX15" fmla="*/ 4539 w 14750"/>
              <a:gd name="connsiteY15" fmla="*/ 2157 h 12516"/>
              <a:gd name="connsiteX16" fmla="*/ 7776 w 14750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325 w 14765"/>
              <a:gd name="connsiteY12" fmla="*/ 10327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554 w 14765"/>
              <a:gd name="connsiteY15" fmla="*/ 2157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554 w 14765"/>
              <a:gd name="connsiteY15" fmla="*/ 2157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554 w 14765"/>
              <a:gd name="connsiteY15" fmla="*/ 2026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059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059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190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190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5007 w 14765"/>
              <a:gd name="connsiteY15" fmla="*/ 2288 h 12516"/>
              <a:gd name="connsiteX16" fmla="*/ 7791 w 14765"/>
              <a:gd name="connsiteY16" fmla="*/ 0 h 12516"/>
              <a:gd name="connsiteX0" fmla="*/ 8244 w 14765"/>
              <a:gd name="connsiteY0" fmla="*/ 0 h 12647"/>
              <a:gd name="connsiteX1" fmla="*/ 14765 w 14765"/>
              <a:gd name="connsiteY1" fmla="*/ 1438 h 12647"/>
              <a:gd name="connsiteX2" fmla="*/ 10984 w 14765"/>
              <a:gd name="connsiteY2" fmla="*/ 6373 h 12647"/>
              <a:gd name="connsiteX3" fmla="*/ 13859 w 14765"/>
              <a:gd name="connsiteY3" fmla="*/ 12354 h 12647"/>
              <a:gd name="connsiteX4" fmla="*/ 8699 w 14765"/>
              <a:gd name="connsiteY4" fmla="*/ 12647 h 12647"/>
              <a:gd name="connsiteX5" fmla="*/ 5763 w 14765"/>
              <a:gd name="connsiteY5" fmla="*/ 12255 h 12647"/>
              <a:gd name="connsiteX6" fmla="*/ 1685 w 14765"/>
              <a:gd name="connsiteY6" fmla="*/ 12124 h 12647"/>
              <a:gd name="connsiteX7" fmla="*/ 1685 w 14765"/>
              <a:gd name="connsiteY7" fmla="*/ 11928 h 12647"/>
              <a:gd name="connsiteX8" fmla="*/ 174 w 14765"/>
              <a:gd name="connsiteY8" fmla="*/ 11667 h 12647"/>
              <a:gd name="connsiteX9" fmla="*/ 325 w 14765"/>
              <a:gd name="connsiteY9" fmla="*/ 11079 h 12647"/>
              <a:gd name="connsiteX10" fmla="*/ 174 w 14765"/>
              <a:gd name="connsiteY10" fmla="*/ 10980 h 12647"/>
              <a:gd name="connsiteX11" fmla="*/ 23 w 14765"/>
              <a:gd name="connsiteY11" fmla="*/ 10981 h 12647"/>
              <a:gd name="connsiteX12" fmla="*/ 1231 w 14765"/>
              <a:gd name="connsiteY12" fmla="*/ 10785 h 12647"/>
              <a:gd name="connsiteX13" fmla="*/ 4705 w 14765"/>
              <a:gd name="connsiteY13" fmla="*/ 9706 h 12647"/>
              <a:gd name="connsiteX14" fmla="*/ 1745 w 14765"/>
              <a:gd name="connsiteY14" fmla="*/ 6634 h 12647"/>
              <a:gd name="connsiteX15" fmla="*/ 5007 w 14765"/>
              <a:gd name="connsiteY15" fmla="*/ 2419 h 12647"/>
              <a:gd name="connsiteX16" fmla="*/ 8244 w 14765"/>
              <a:gd name="connsiteY16" fmla="*/ 0 h 12647"/>
              <a:gd name="connsiteX0" fmla="*/ 9452 w 14765"/>
              <a:gd name="connsiteY0" fmla="*/ 0 h 12810"/>
              <a:gd name="connsiteX1" fmla="*/ 14765 w 14765"/>
              <a:gd name="connsiteY1" fmla="*/ 1601 h 12810"/>
              <a:gd name="connsiteX2" fmla="*/ 10984 w 14765"/>
              <a:gd name="connsiteY2" fmla="*/ 6536 h 12810"/>
              <a:gd name="connsiteX3" fmla="*/ 13859 w 14765"/>
              <a:gd name="connsiteY3" fmla="*/ 12517 h 12810"/>
              <a:gd name="connsiteX4" fmla="*/ 8699 w 14765"/>
              <a:gd name="connsiteY4" fmla="*/ 12810 h 12810"/>
              <a:gd name="connsiteX5" fmla="*/ 5763 w 14765"/>
              <a:gd name="connsiteY5" fmla="*/ 12418 h 12810"/>
              <a:gd name="connsiteX6" fmla="*/ 1685 w 14765"/>
              <a:gd name="connsiteY6" fmla="*/ 12287 h 12810"/>
              <a:gd name="connsiteX7" fmla="*/ 1685 w 14765"/>
              <a:gd name="connsiteY7" fmla="*/ 12091 h 12810"/>
              <a:gd name="connsiteX8" fmla="*/ 174 w 14765"/>
              <a:gd name="connsiteY8" fmla="*/ 11830 h 12810"/>
              <a:gd name="connsiteX9" fmla="*/ 325 w 14765"/>
              <a:gd name="connsiteY9" fmla="*/ 11242 h 12810"/>
              <a:gd name="connsiteX10" fmla="*/ 174 w 14765"/>
              <a:gd name="connsiteY10" fmla="*/ 11143 h 12810"/>
              <a:gd name="connsiteX11" fmla="*/ 23 w 14765"/>
              <a:gd name="connsiteY11" fmla="*/ 11144 h 12810"/>
              <a:gd name="connsiteX12" fmla="*/ 1231 w 14765"/>
              <a:gd name="connsiteY12" fmla="*/ 10948 h 12810"/>
              <a:gd name="connsiteX13" fmla="*/ 4705 w 14765"/>
              <a:gd name="connsiteY13" fmla="*/ 9869 h 12810"/>
              <a:gd name="connsiteX14" fmla="*/ 1745 w 14765"/>
              <a:gd name="connsiteY14" fmla="*/ 6797 h 12810"/>
              <a:gd name="connsiteX15" fmla="*/ 5007 w 14765"/>
              <a:gd name="connsiteY15" fmla="*/ 2582 h 12810"/>
              <a:gd name="connsiteX16" fmla="*/ 9452 w 14765"/>
              <a:gd name="connsiteY16" fmla="*/ 0 h 12810"/>
              <a:gd name="connsiteX0" fmla="*/ 9452 w 14765"/>
              <a:gd name="connsiteY0" fmla="*/ 128 h 12938"/>
              <a:gd name="connsiteX1" fmla="*/ 11850 w 14765"/>
              <a:gd name="connsiteY1" fmla="*/ 487 h 12938"/>
              <a:gd name="connsiteX2" fmla="*/ 14765 w 14765"/>
              <a:gd name="connsiteY2" fmla="*/ 1729 h 12938"/>
              <a:gd name="connsiteX3" fmla="*/ 10984 w 14765"/>
              <a:gd name="connsiteY3" fmla="*/ 6664 h 12938"/>
              <a:gd name="connsiteX4" fmla="*/ 13859 w 14765"/>
              <a:gd name="connsiteY4" fmla="*/ 12645 h 12938"/>
              <a:gd name="connsiteX5" fmla="*/ 8699 w 14765"/>
              <a:gd name="connsiteY5" fmla="*/ 12938 h 12938"/>
              <a:gd name="connsiteX6" fmla="*/ 5763 w 14765"/>
              <a:gd name="connsiteY6" fmla="*/ 12546 h 12938"/>
              <a:gd name="connsiteX7" fmla="*/ 1685 w 14765"/>
              <a:gd name="connsiteY7" fmla="*/ 12415 h 12938"/>
              <a:gd name="connsiteX8" fmla="*/ 1685 w 14765"/>
              <a:gd name="connsiteY8" fmla="*/ 12219 h 12938"/>
              <a:gd name="connsiteX9" fmla="*/ 174 w 14765"/>
              <a:gd name="connsiteY9" fmla="*/ 11958 h 12938"/>
              <a:gd name="connsiteX10" fmla="*/ 325 w 14765"/>
              <a:gd name="connsiteY10" fmla="*/ 11370 h 12938"/>
              <a:gd name="connsiteX11" fmla="*/ 174 w 14765"/>
              <a:gd name="connsiteY11" fmla="*/ 11271 h 12938"/>
              <a:gd name="connsiteX12" fmla="*/ 23 w 14765"/>
              <a:gd name="connsiteY12" fmla="*/ 11272 h 12938"/>
              <a:gd name="connsiteX13" fmla="*/ 1231 w 14765"/>
              <a:gd name="connsiteY13" fmla="*/ 11076 h 12938"/>
              <a:gd name="connsiteX14" fmla="*/ 4705 w 14765"/>
              <a:gd name="connsiteY14" fmla="*/ 9997 h 12938"/>
              <a:gd name="connsiteX15" fmla="*/ 1745 w 14765"/>
              <a:gd name="connsiteY15" fmla="*/ 6925 h 12938"/>
              <a:gd name="connsiteX16" fmla="*/ 5007 w 14765"/>
              <a:gd name="connsiteY16" fmla="*/ 2710 h 12938"/>
              <a:gd name="connsiteX17" fmla="*/ 9452 w 14765"/>
              <a:gd name="connsiteY17" fmla="*/ 128 h 12938"/>
              <a:gd name="connsiteX0" fmla="*/ 10111 w 15424"/>
              <a:gd name="connsiteY0" fmla="*/ 128 h 12938"/>
              <a:gd name="connsiteX1" fmla="*/ 12509 w 15424"/>
              <a:gd name="connsiteY1" fmla="*/ 487 h 12938"/>
              <a:gd name="connsiteX2" fmla="*/ 15424 w 15424"/>
              <a:gd name="connsiteY2" fmla="*/ 1729 h 12938"/>
              <a:gd name="connsiteX3" fmla="*/ 11643 w 15424"/>
              <a:gd name="connsiteY3" fmla="*/ 6664 h 12938"/>
              <a:gd name="connsiteX4" fmla="*/ 14518 w 15424"/>
              <a:gd name="connsiteY4" fmla="*/ 12645 h 12938"/>
              <a:gd name="connsiteX5" fmla="*/ 9358 w 15424"/>
              <a:gd name="connsiteY5" fmla="*/ 12938 h 12938"/>
              <a:gd name="connsiteX6" fmla="*/ 6422 w 15424"/>
              <a:gd name="connsiteY6" fmla="*/ 12546 h 12938"/>
              <a:gd name="connsiteX7" fmla="*/ 2344 w 15424"/>
              <a:gd name="connsiteY7" fmla="*/ 12415 h 12938"/>
              <a:gd name="connsiteX8" fmla="*/ 2344 w 15424"/>
              <a:gd name="connsiteY8" fmla="*/ 12219 h 12938"/>
              <a:gd name="connsiteX9" fmla="*/ 833 w 15424"/>
              <a:gd name="connsiteY9" fmla="*/ 11958 h 12938"/>
              <a:gd name="connsiteX10" fmla="*/ 984 w 15424"/>
              <a:gd name="connsiteY10" fmla="*/ 11370 h 12938"/>
              <a:gd name="connsiteX11" fmla="*/ 833 w 15424"/>
              <a:gd name="connsiteY11" fmla="*/ 11271 h 12938"/>
              <a:gd name="connsiteX12" fmla="*/ 682 w 15424"/>
              <a:gd name="connsiteY12" fmla="*/ 11272 h 12938"/>
              <a:gd name="connsiteX13" fmla="*/ 124 w 15424"/>
              <a:gd name="connsiteY13" fmla="*/ 10128 h 12938"/>
              <a:gd name="connsiteX14" fmla="*/ 5364 w 15424"/>
              <a:gd name="connsiteY14" fmla="*/ 9997 h 12938"/>
              <a:gd name="connsiteX15" fmla="*/ 2404 w 15424"/>
              <a:gd name="connsiteY15" fmla="*/ 6925 h 12938"/>
              <a:gd name="connsiteX16" fmla="*/ 5666 w 15424"/>
              <a:gd name="connsiteY16" fmla="*/ 2710 h 12938"/>
              <a:gd name="connsiteX17" fmla="*/ 10111 w 15424"/>
              <a:gd name="connsiteY17" fmla="*/ 128 h 12938"/>
              <a:gd name="connsiteX0" fmla="*/ 10178 w 15491"/>
              <a:gd name="connsiteY0" fmla="*/ 128 h 12938"/>
              <a:gd name="connsiteX1" fmla="*/ 12576 w 15491"/>
              <a:gd name="connsiteY1" fmla="*/ 487 h 12938"/>
              <a:gd name="connsiteX2" fmla="*/ 15491 w 15491"/>
              <a:gd name="connsiteY2" fmla="*/ 1729 h 12938"/>
              <a:gd name="connsiteX3" fmla="*/ 11710 w 15491"/>
              <a:gd name="connsiteY3" fmla="*/ 6664 h 12938"/>
              <a:gd name="connsiteX4" fmla="*/ 14585 w 15491"/>
              <a:gd name="connsiteY4" fmla="*/ 12645 h 12938"/>
              <a:gd name="connsiteX5" fmla="*/ 9425 w 15491"/>
              <a:gd name="connsiteY5" fmla="*/ 12938 h 12938"/>
              <a:gd name="connsiteX6" fmla="*/ 6489 w 15491"/>
              <a:gd name="connsiteY6" fmla="*/ 12546 h 12938"/>
              <a:gd name="connsiteX7" fmla="*/ 2411 w 15491"/>
              <a:gd name="connsiteY7" fmla="*/ 12415 h 12938"/>
              <a:gd name="connsiteX8" fmla="*/ 2411 w 15491"/>
              <a:gd name="connsiteY8" fmla="*/ 12219 h 12938"/>
              <a:gd name="connsiteX9" fmla="*/ 900 w 15491"/>
              <a:gd name="connsiteY9" fmla="*/ 11958 h 12938"/>
              <a:gd name="connsiteX10" fmla="*/ 1051 w 15491"/>
              <a:gd name="connsiteY10" fmla="*/ 11370 h 12938"/>
              <a:gd name="connsiteX11" fmla="*/ 900 w 15491"/>
              <a:gd name="connsiteY11" fmla="*/ 11271 h 12938"/>
              <a:gd name="connsiteX12" fmla="*/ 749 w 15491"/>
              <a:gd name="connsiteY12" fmla="*/ 11272 h 12938"/>
              <a:gd name="connsiteX13" fmla="*/ 191 w 15491"/>
              <a:gd name="connsiteY13" fmla="*/ 10128 h 12938"/>
              <a:gd name="connsiteX14" fmla="*/ 2096 w 15491"/>
              <a:gd name="connsiteY14" fmla="*/ 9011 h 12938"/>
              <a:gd name="connsiteX15" fmla="*/ 2471 w 15491"/>
              <a:gd name="connsiteY15" fmla="*/ 6925 h 12938"/>
              <a:gd name="connsiteX16" fmla="*/ 5733 w 15491"/>
              <a:gd name="connsiteY16" fmla="*/ 2710 h 12938"/>
              <a:gd name="connsiteX17" fmla="*/ 10178 w 15491"/>
              <a:gd name="connsiteY17" fmla="*/ 128 h 1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491" h="12938">
                <a:moveTo>
                  <a:pt x="10178" y="128"/>
                </a:moveTo>
                <a:cubicBezTo>
                  <a:pt x="11193" y="-221"/>
                  <a:pt x="11691" y="220"/>
                  <a:pt x="12576" y="487"/>
                </a:cubicBezTo>
                <a:cubicBezTo>
                  <a:pt x="13461" y="754"/>
                  <a:pt x="15509" y="721"/>
                  <a:pt x="15491" y="1729"/>
                </a:cubicBezTo>
                <a:cubicBezTo>
                  <a:pt x="14570" y="1729"/>
                  <a:pt x="11861" y="4845"/>
                  <a:pt x="11710" y="6664"/>
                </a:cubicBezTo>
                <a:cubicBezTo>
                  <a:pt x="11559" y="8483"/>
                  <a:pt x="13664" y="12645"/>
                  <a:pt x="14585" y="12645"/>
                </a:cubicBezTo>
                <a:lnTo>
                  <a:pt x="9425" y="12938"/>
                </a:lnTo>
                <a:cubicBezTo>
                  <a:pt x="8051" y="12954"/>
                  <a:pt x="7532" y="12617"/>
                  <a:pt x="6489" y="12546"/>
                </a:cubicBezTo>
                <a:cubicBezTo>
                  <a:pt x="5446" y="12475"/>
                  <a:pt x="2965" y="12448"/>
                  <a:pt x="2411" y="12415"/>
                </a:cubicBezTo>
                <a:cubicBezTo>
                  <a:pt x="1857" y="12382"/>
                  <a:pt x="2411" y="12284"/>
                  <a:pt x="2411" y="12219"/>
                </a:cubicBezTo>
                <a:cubicBezTo>
                  <a:pt x="2411" y="12154"/>
                  <a:pt x="976" y="12111"/>
                  <a:pt x="900" y="11958"/>
                </a:cubicBezTo>
                <a:cubicBezTo>
                  <a:pt x="825" y="11806"/>
                  <a:pt x="1152" y="11495"/>
                  <a:pt x="1051" y="11370"/>
                </a:cubicBezTo>
                <a:cubicBezTo>
                  <a:pt x="950" y="11245"/>
                  <a:pt x="749" y="11342"/>
                  <a:pt x="900" y="11271"/>
                </a:cubicBezTo>
                <a:cubicBezTo>
                  <a:pt x="1051" y="11200"/>
                  <a:pt x="623" y="11348"/>
                  <a:pt x="749" y="11272"/>
                </a:cubicBezTo>
                <a:cubicBezTo>
                  <a:pt x="875" y="11196"/>
                  <a:pt x="-312" y="10297"/>
                  <a:pt x="191" y="10128"/>
                </a:cubicBezTo>
                <a:cubicBezTo>
                  <a:pt x="241" y="9926"/>
                  <a:pt x="-960" y="9855"/>
                  <a:pt x="2096" y="9011"/>
                </a:cubicBezTo>
                <a:cubicBezTo>
                  <a:pt x="1829" y="8363"/>
                  <a:pt x="1865" y="7975"/>
                  <a:pt x="2471" y="6925"/>
                </a:cubicBezTo>
                <a:cubicBezTo>
                  <a:pt x="3077" y="5875"/>
                  <a:pt x="4801" y="3211"/>
                  <a:pt x="5733" y="2710"/>
                </a:cubicBezTo>
                <a:cubicBezTo>
                  <a:pt x="1832" y="1784"/>
                  <a:pt x="8602" y="340"/>
                  <a:pt x="10178" y="128"/>
                </a:cubicBezTo>
                <a:close/>
              </a:path>
            </a:pathLst>
          </a:custGeom>
          <a:solidFill>
            <a:srgbClr val="907552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Flowchart: Delay 7"/>
          <p:cNvSpPr/>
          <p:nvPr/>
        </p:nvSpPr>
        <p:spPr>
          <a:xfrm rot="16200000">
            <a:off x="7786791" y="-547876"/>
            <a:ext cx="2379957" cy="4813383"/>
          </a:xfrm>
          <a:custGeom>
            <a:avLst/>
            <a:gdLst>
              <a:gd name="connsiteX0" fmla="*/ 0 w 2207626"/>
              <a:gd name="connsiteY0" fmla="*/ 0 h 4914986"/>
              <a:gd name="connsiteX1" fmla="*/ 1103813 w 2207626"/>
              <a:gd name="connsiteY1" fmla="*/ 0 h 4914986"/>
              <a:gd name="connsiteX2" fmla="*/ 2207626 w 2207626"/>
              <a:gd name="connsiteY2" fmla="*/ 2457493 h 4914986"/>
              <a:gd name="connsiteX3" fmla="*/ 1103813 w 2207626"/>
              <a:gd name="connsiteY3" fmla="*/ 4914986 h 4914986"/>
              <a:gd name="connsiteX4" fmla="*/ 0 w 2207626"/>
              <a:gd name="connsiteY4" fmla="*/ 4914986 h 4914986"/>
              <a:gd name="connsiteX5" fmla="*/ 0 w 2207626"/>
              <a:gd name="connsiteY5" fmla="*/ 0 h 4914986"/>
              <a:gd name="connsiteX0" fmla="*/ 0 w 2233026"/>
              <a:gd name="connsiteY0" fmla="*/ 571500 h 4914986"/>
              <a:gd name="connsiteX1" fmla="*/ 1129213 w 2233026"/>
              <a:gd name="connsiteY1" fmla="*/ 0 h 4914986"/>
              <a:gd name="connsiteX2" fmla="*/ 2233026 w 2233026"/>
              <a:gd name="connsiteY2" fmla="*/ 2457493 h 4914986"/>
              <a:gd name="connsiteX3" fmla="*/ 1129213 w 2233026"/>
              <a:gd name="connsiteY3" fmla="*/ 4914986 h 4914986"/>
              <a:gd name="connsiteX4" fmla="*/ 25400 w 2233026"/>
              <a:gd name="connsiteY4" fmla="*/ 4914986 h 4914986"/>
              <a:gd name="connsiteX5" fmla="*/ 0 w 2233026"/>
              <a:gd name="connsiteY5" fmla="*/ 571500 h 4914986"/>
              <a:gd name="connsiteX0" fmla="*/ 0 w 2233026"/>
              <a:gd name="connsiteY0" fmla="*/ 571500 h 4914986"/>
              <a:gd name="connsiteX1" fmla="*/ 1129213 w 2233026"/>
              <a:gd name="connsiteY1" fmla="*/ 0 h 4914986"/>
              <a:gd name="connsiteX2" fmla="*/ 2233026 w 2233026"/>
              <a:gd name="connsiteY2" fmla="*/ 2457493 h 4914986"/>
              <a:gd name="connsiteX3" fmla="*/ 1129213 w 2233026"/>
              <a:gd name="connsiteY3" fmla="*/ 4914986 h 4914986"/>
              <a:gd name="connsiteX4" fmla="*/ 63500 w 2233026"/>
              <a:gd name="connsiteY4" fmla="*/ 4279986 h 4914986"/>
              <a:gd name="connsiteX5" fmla="*/ 0 w 2233026"/>
              <a:gd name="connsiteY5" fmla="*/ 571500 h 4914986"/>
              <a:gd name="connsiteX0" fmla="*/ 0 w 2233054"/>
              <a:gd name="connsiteY0" fmla="*/ 571500 h 4876886"/>
              <a:gd name="connsiteX1" fmla="*/ 1129213 w 2233054"/>
              <a:gd name="connsiteY1" fmla="*/ 0 h 4876886"/>
              <a:gd name="connsiteX2" fmla="*/ 2233026 w 2233054"/>
              <a:gd name="connsiteY2" fmla="*/ 2457493 h 4876886"/>
              <a:gd name="connsiteX3" fmla="*/ 1154613 w 2233054"/>
              <a:gd name="connsiteY3" fmla="*/ 4876886 h 4876886"/>
              <a:gd name="connsiteX4" fmla="*/ 63500 w 2233054"/>
              <a:gd name="connsiteY4" fmla="*/ 4279986 h 4876886"/>
              <a:gd name="connsiteX5" fmla="*/ 0 w 2233054"/>
              <a:gd name="connsiteY5" fmla="*/ 571500 h 4876886"/>
              <a:gd name="connsiteX0" fmla="*/ 0 w 2245754"/>
              <a:gd name="connsiteY0" fmla="*/ 635000 h 4876886"/>
              <a:gd name="connsiteX1" fmla="*/ 1141913 w 2245754"/>
              <a:gd name="connsiteY1" fmla="*/ 0 h 4876886"/>
              <a:gd name="connsiteX2" fmla="*/ 2245726 w 2245754"/>
              <a:gd name="connsiteY2" fmla="*/ 2457493 h 4876886"/>
              <a:gd name="connsiteX3" fmla="*/ 1167313 w 2245754"/>
              <a:gd name="connsiteY3" fmla="*/ 4876886 h 4876886"/>
              <a:gd name="connsiteX4" fmla="*/ 76200 w 2245754"/>
              <a:gd name="connsiteY4" fmla="*/ 4279986 h 4876886"/>
              <a:gd name="connsiteX5" fmla="*/ 0 w 2245754"/>
              <a:gd name="connsiteY5" fmla="*/ 635000 h 4876886"/>
              <a:gd name="connsiteX0" fmla="*/ 0 w 2246129"/>
              <a:gd name="connsiteY0" fmla="*/ 533400 h 4775286"/>
              <a:gd name="connsiteX1" fmla="*/ 1256213 w 2246129"/>
              <a:gd name="connsiteY1" fmla="*/ 0 h 4775286"/>
              <a:gd name="connsiteX2" fmla="*/ 2245726 w 2246129"/>
              <a:gd name="connsiteY2" fmla="*/ 2355893 h 4775286"/>
              <a:gd name="connsiteX3" fmla="*/ 1167313 w 2246129"/>
              <a:gd name="connsiteY3" fmla="*/ 4775286 h 4775286"/>
              <a:gd name="connsiteX4" fmla="*/ 76200 w 2246129"/>
              <a:gd name="connsiteY4" fmla="*/ 4178386 h 4775286"/>
              <a:gd name="connsiteX5" fmla="*/ 0 w 2246129"/>
              <a:gd name="connsiteY5" fmla="*/ 533400 h 4775286"/>
              <a:gd name="connsiteX0" fmla="*/ 0 w 2258829"/>
              <a:gd name="connsiteY0" fmla="*/ 584201 h 4775286"/>
              <a:gd name="connsiteX1" fmla="*/ 1268913 w 2258829"/>
              <a:gd name="connsiteY1" fmla="*/ 0 h 4775286"/>
              <a:gd name="connsiteX2" fmla="*/ 2258426 w 2258829"/>
              <a:gd name="connsiteY2" fmla="*/ 2355893 h 4775286"/>
              <a:gd name="connsiteX3" fmla="*/ 1180013 w 2258829"/>
              <a:gd name="connsiteY3" fmla="*/ 4775286 h 4775286"/>
              <a:gd name="connsiteX4" fmla="*/ 88900 w 2258829"/>
              <a:gd name="connsiteY4" fmla="*/ 4178386 h 4775286"/>
              <a:gd name="connsiteX5" fmla="*/ 0 w 2258829"/>
              <a:gd name="connsiteY5" fmla="*/ 584201 h 4775286"/>
              <a:gd name="connsiteX0" fmla="*/ 0 w 2423929"/>
              <a:gd name="connsiteY0" fmla="*/ 711205 h 4775286"/>
              <a:gd name="connsiteX1" fmla="*/ 1434013 w 2423929"/>
              <a:gd name="connsiteY1" fmla="*/ 0 h 4775286"/>
              <a:gd name="connsiteX2" fmla="*/ 2423526 w 2423929"/>
              <a:gd name="connsiteY2" fmla="*/ 2355893 h 4775286"/>
              <a:gd name="connsiteX3" fmla="*/ 1345113 w 2423929"/>
              <a:gd name="connsiteY3" fmla="*/ 4775286 h 4775286"/>
              <a:gd name="connsiteX4" fmla="*/ 254000 w 2423929"/>
              <a:gd name="connsiteY4" fmla="*/ 4178386 h 4775286"/>
              <a:gd name="connsiteX5" fmla="*/ 0 w 2423929"/>
              <a:gd name="connsiteY5" fmla="*/ 711205 h 4775286"/>
              <a:gd name="connsiteX0" fmla="*/ 0 w 2423816"/>
              <a:gd name="connsiteY0" fmla="*/ 749302 h 4813383"/>
              <a:gd name="connsiteX1" fmla="*/ 1421313 w 2423816"/>
              <a:gd name="connsiteY1" fmla="*/ 0 h 4813383"/>
              <a:gd name="connsiteX2" fmla="*/ 2423526 w 2423816"/>
              <a:gd name="connsiteY2" fmla="*/ 2393990 h 4813383"/>
              <a:gd name="connsiteX3" fmla="*/ 1345113 w 2423816"/>
              <a:gd name="connsiteY3" fmla="*/ 4813383 h 4813383"/>
              <a:gd name="connsiteX4" fmla="*/ 254000 w 2423816"/>
              <a:gd name="connsiteY4" fmla="*/ 4216483 h 4813383"/>
              <a:gd name="connsiteX5" fmla="*/ 0 w 2423816"/>
              <a:gd name="connsiteY5" fmla="*/ 749302 h 4813383"/>
              <a:gd name="connsiteX0" fmla="*/ 0 w 2456164"/>
              <a:gd name="connsiteY0" fmla="*/ 749302 h 4813383"/>
              <a:gd name="connsiteX1" fmla="*/ 1421313 w 2456164"/>
              <a:gd name="connsiteY1" fmla="*/ 0 h 4813383"/>
              <a:gd name="connsiteX2" fmla="*/ 2108994 w 2456164"/>
              <a:gd name="connsiteY2" fmla="*/ 1278525 h 4813383"/>
              <a:gd name="connsiteX3" fmla="*/ 2423526 w 2456164"/>
              <a:gd name="connsiteY3" fmla="*/ 2393990 h 4813383"/>
              <a:gd name="connsiteX4" fmla="*/ 1345113 w 2456164"/>
              <a:gd name="connsiteY4" fmla="*/ 4813383 h 4813383"/>
              <a:gd name="connsiteX5" fmla="*/ 254000 w 2456164"/>
              <a:gd name="connsiteY5" fmla="*/ 4216483 h 4813383"/>
              <a:gd name="connsiteX6" fmla="*/ 0 w 2456164"/>
              <a:gd name="connsiteY6" fmla="*/ 749302 h 4813383"/>
              <a:gd name="connsiteX0" fmla="*/ 0 w 2426616"/>
              <a:gd name="connsiteY0" fmla="*/ 749302 h 4813383"/>
              <a:gd name="connsiteX1" fmla="*/ 1421313 w 2426616"/>
              <a:gd name="connsiteY1" fmla="*/ 0 h 4813383"/>
              <a:gd name="connsiteX2" fmla="*/ 2108994 w 2426616"/>
              <a:gd name="connsiteY2" fmla="*/ 1278525 h 4813383"/>
              <a:gd name="connsiteX3" fmla="*/ 2423526 w 2426616"/>
              <a:gd name="connsiteY3" fmla="*/ 2393990 h 4813383"/>
              <a:gd name="connsiteX4" fmla="*/ 2210594 w 2426616"/>
              <a:gd name="connsiteY4" fmla="*/ 3526425 h 4813383"/>
              <a:gd name="connsiteX5" fmla="*/ 1345113 w 2426616"/>
              <a:gd name="connsiteY5" fmla="*/ 4813383 h 4813383"/>
              <a:gd name="connsiteX6" fmla="*/ 254000 w 2426616"/>
              <a:gd name="connsiteY6" fmla="*/ 4216483 h 4813383"/>
              <a:gd name="connsiteX7" fmla="*/ 0 w 2426616"/>
              <a:gd name="connsiteY7" fmla="*/ 749302 h 4813383"/>
              <a:gd name="connsiteX0" fmla="*/ 0 w 2379839"/>
              <a:gd name="connsiteY0" fmla="*/ 749302 h 4813383"/>
              <a:gd name="connsiteX1" fmla="*/ 1421313 w 2379839"/>
              <a:gd name="connsiteY1" fmla="*/ 0 h 4813383"/>
              <a:gd name="connsiteX2" fmla="*/ 2108994 w 2379839"/>
              <a:gd name="connsiteY2" fmla="*/ 1278525 h 4813383"/>
              <a:gd name="connsiteX3" fmla="*/ 2372726 w 2379839"/>
              <a:gd name="connsiteY3" fmla="*/ 2292393 h 4813383"/>
              <a:gd name="connsiteX4" fmla="*/ 2210594 w 2379839"/>
              <a:gd name="connsiteY4" fmla="*/ 3526425 h 4813383"/>
              <a:gd name="connsiteX5" fmla="*/ 1345113 w 2379839"/>
              <a:gd name="connsiteY5" fmla="*/ 4813383 h 4813383"/>
              <a:gd name="connsiteX6" fmla="*/ 254000 w 2379839"/>
              <a:gd name="connsiteY6" fmla="*/ 4216483 h 4813383"/>
              <a:gd name="connsiteX7" fmla="*/ 0 w 2379839"/>
              <a:gd name="connsiteY7" fmla="*/ 749302 h 4813383"/>
              <a:gd name="connsiteX0" fmla="*/ 0 w 2374592"/>
              <a:gd name="connsiteY0" fmla="*/ 749302 h 4813383"/>
              <a:gd name="connsiteX1" fmla="*/ 1421313 w 2374592"/>
              <a:gd name="connsiteY1" fmla="*/ 0 h 4813383"/>
              <a:gd name="connsiteX2" fmla="*/ 2108994 w 2374592"/>
              <a:gd name="connsiteY2" fmla="*/ 1278525 h 4813383"/>
              <a:gd name="connsiteX3" fmla="*/ 2286794 w 2374592"/>
              <a:gd name="connsiteY3" fmla="*/ 1723022 h 4813383"/>
              <a:gd name="connsiteX4" fmla="*/ 2372726 w 2374592"/>
              <a:gd name="connsiteY4" fmla="*/ 2292393 h 4813383"/>
              <a:gd name="connsiteX5" fmla="*/ 2210594 w 2374592"/>
              <a:gd name="connsiteY5" fmla="*/ 3526425 h 4813383"/>
              <a:gd name="connsiteX6" fmla="*/ 1345113 w 2374592"/>
              <a:gd name="connsiteY6" fmla="*/ 4813383 h 4813383"/>
              <a:gd name="connsiteX7" fmla="*/ 254000 w 2374592"/>
              <a:gd name="connsiteY7" fmla="*/ 4216483 h 4813383"/>
              <a:gd name="connsiteX8" fmla="*/ 0 w 2374592"/>
              <a:gd name="connsiteY8" fmla="*/ 749302 h 4813383"/>
              <a:gd name="connsiteX0" fmla="*/ 0 w 2375651"/>
              <a:gd name="connsiteY0" fmla="*/ 749302 h 4813383"/>
              <a:gd name="connsiteX1" fmla="*/ 1421313 w 2375651"/>
              <a:gd name="connsiteY1" fmla="*/ 0 h 4813383"/>
              <a:gd name="connsiteX2" fmla="*/ 2108994 w 2375651"/>
              <a:gd name="connsiteY2" fmla="*/ 1278525 h 4813383"/>
              <a:gd name="connsiteX3" fmla="*/ 2299494 w 2375651"/>
              <a:gd name="connsiteY3" fmla="*/ 1684925 h 4813383"/>
              <a:gd name="connsiteX4" fmla="*/ 2372726 w 2375651"/>
              <a:gd name="connsiteY4" fmla="*/ 2292393 h 4813383"/>
              <a:gd name="connsiteX5" fmla="*/ 2210594 w 2375651"/>
              <a:gd name="connsiteY5" fmla="*/ 3526425 h 4813383"/>
              <a:gd name="connsiteX6" fmla="*/ 1345113 w 2375651"/>
              <a:gd name="connsiteY6" fmla="*/ 4813383 h 4813383"/>
              <a:gd name="connsiteX7" fmla="*/ 254000 w 2375651"/>
              <a:gd name="connsiteY7" fmla="*/ 4216483 h 4813383"/>
              <a:gd name="connsiteX8" fmla="*/ 0 w 2375651"/>
              <a:gd name="connsiteY8" fmla="*/ 749302 h 4813383"/>
              <a:gd name="connsiteX0" fmla="*/ 0 w 2379957"/>
              <a:gd name="connsiteY0" fmla="*/ 749302 h 4813383"/>
              <a:gd name="connsiteX1" fmla="*/ 1421313 w 2379957"/>
              <a:gd name="connsiteY1" fmla="*/ 0 h 4813383"/>
              <a:gd name="connsiteX2" fmla="*/ 2108994 w 2379957"/>
              <a:gd name="connsiteY2" fmla="*/ 1278525 h 4813383"/>
              <a:gd name="connsiteX3" fmla="*/ 2299494 w 2379957"/>
              <a:gd name="connsiteY3" fmla="*/ 1684925 h 4813383"/>
              <a:gd name="connsiteX4" fmla="*/ 2372726 w 2379957"/>
              <a:gd name="connsiteY4" fmla="*/ 2292393 h 4813383"/>
              <a:gd name="connsiteX5" fmla="*/ 2134394 w 2379957"/>
              <a:gd name="connsiteY5" fmla="*/ 4009025 h 4813383"/>
              <a:gd name="connsiteX6" fmla="*/ 1345113 w 2379957"/>
              <a:gd name="connsiteY6" fmla="*/ 4813383 h 4813383"/>
              <a:gd name="connsiteX7" fmla="*/ 254000 w 2379957"/>
              <a:gd name="connsiteY7" fmla="*/ 4216483 h 4813383"/>
              <a:gd name="connsiteX8" fmla="*/ 0 w 2379957"/>
              <a:gd name="connsiteY8" fmla="*/ 749302 h 4813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9957" h="4813383">
                <a:moveTo>
                  <a:pt x="0" y="749302"/>
                </a:moveTo>
                <a:cubicBezTo>
                  <a:pt x="367938" y="749302"/>
                  <a:pt x="1053375" y="0"/>
                  <a:pt x="1421313" y="0"/>
                </a:cubicBezTo>
                <a:cubicBezTo>
                  <a:pt x="1802445" y="96670"/>
                  <a:pt x="1941958" y="879527"/>
                  <a:pt x="2108994" y="1278525"/>
                </a:cubicBezTo>
                <a:cubicBezTo>
                  <a:pt x="2253241" y="1565695"/>
                  <a:pt x="2255539" y="1515947"/>
                  <a:pt x="2299494" y="1684925"/>
                </a:cubicBezTo>
                <a:cubicBezTo>
                  <a:pt x="2343449" y="1853903"/>
                  <a:pt x="2400243" y="1905043"/>
                  <a:pt x="2372726" y="2292393"/>
                </a:cubicBezTo>
                <a:cubicBezTo>
                  <a:pt x="2345209" y="2679743"/>
                  <a:pt x="2314130" y="3605793"/>
                  <a:pt x="2134394" y="4009025"/>
                </a:cubicBezTo>
                <a:cubicBezTo>
                  <a:pt x="1954658" y="4412257"/>
                  <a:pt x="1681795" y="4639106"/>
                  <a:pt x="1345113" y="4813383"/>
                </a:cubicBezTo>
                <a:lnTo>
                  <a:pt x="254000" y="4216483"/>
                </a:lnTo>
                <a:lnTo>
                  <a:pt x="0" y="74930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7" name="Flowchart: Merge 6"/>
          <p:cNvSpPr/>
          <p:nvPr/>
        </p:nvSpPr>
        <p:spPr>
          <a:xfrm>
            <a:off x="6536238" y="1605290"/>
            <a:ext cx="4872624" cy="4559300"/>
          </a:xfrm>
          <a:prstGeom prst="flowChartMerg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Flowchart: Merge 8"/>
          <p:cNvSpPr/>
          <p:nvPr/>
        </p:nvSpPr>
        <p:spPr>
          <a:xfrm>
            <a:off x="8292013" y="4709175"/>
            <a:ext cx="1335674" cy="1435129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5000 w 10000"/>
              <a:gd name="connsiteY2" fmla="*/ 10000 h 10000"/>
              <a:gd name="connsiteX3" fmla="*/ 0 w 10000"/>
              <a:gd name="connsiteY3" fmla="*/ 0 h 10000"/>
              <a:gd name="connsiteX0" fmla="*/ 0 w 10000"/>
              <a:gd name="connsiteY0" fmla="*/ 0 h 14921"/>
              <a:gd name="connsiteX1" fmla="*/ 10000 w 10000"/>
              <a:gd name="connsiteY1" fmla="*/ 0 h 14921"/>
              <a:gd name="connsiteX2" fmla="*/ 5297 w 10000"/>
              <a:gd name="connsiteY2" fmla="*/ 14921 h 14921"/>
              <a:gd name="connsiteX3" fmla="*/ 0 w 10000"/>
              <a:gd name="connsiteY3" fmla="*/ 0 h 14921"/>
              <a:gd name="connsiteX0" fmla="*/ 0 w 10000"/>
              <a:gd name="connsiteY0" fmla="*/ 1587 h 16508"/>
              <a:gd name="connsiteX1" fmla="*/ 5750 w 10000"/>
              <a:gd name="connsiteY1" fmla="*/ 0 h 16508"/>
              <a:gd name="connsiteX2" fmla="*/ 10000 w 10000"/>
              <a:gd name="connsiteY2" fmla="*/ 1587 h 16508"/>
              <a:gd name="connsiteX3" fmla="*/ 5297 w 10000"/>
              <a:gd name="connsiteY3" fmla="*/ 16508 h 16508"/>
              <a:gd name="connsiteX4" fmla="*/ 0 w 10000"/>
              <a:gd name="connsiteY4" fmla="*/ 1587 h 16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6508">
                <a:moveTo>
                  <a:pt x="0" y="1587"/>
                </a:moveTo>
                <a:cubicBezTo>
                  <a:pt x="1818" y="1587"/>
                  <a:pt x="3932" y="0"/>
                  <a:pt x="5750" y="0"/>
                </a:cubicBezTo>
                <a:lnTo>
                  <a:pt x="10000" y="1587"/>
                </a:lnTo>
                <a:lnTo>
                  <a:pt x="5297" y="16508"/>
                </a:lnTo>
                <a:lnTo>
                  <a:pt x="0" y="158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Flowchart: Manual Operation 9"/>
          <p:cNvSpPr/>
          <p:nvPr/>
        </p:nvSpPr>
        <p:spPr>
          <a:xfrm>
            <a:off x="7607300" y="3416298"/>
            <a:ext cx="2730500" cy="1409726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400"/>
              <a:gd name="connsiteY0" fmla="*/ 100 h 10000"/>
              <a:gd name="connsiteX1" fmla="*/ 10400 w 10400"/>
              <a:gd name="connsiteY1" fmla="*/ 0 h 10000"/>
              <a:gd name="connsiteX2" fmla="*/ 8400 w 10400"/>
              <a:gd name="connsiteY2" fmla="*/ 10000 h 10000"/>
              <a:gd name="connsiteX3" fmla="*/ 2400 w 10400"/>
              <a:gd name="connsiteY3" fmla="*/ 10000 h 10000"/>
              <a:gd name="connsiteX4" fmla="*/ 0 w 10400"/>
              <a:gd name="connsiteY4" fmla="*/ 100 h 10000"/>
              <a:gd name="connsiteX0" fmla="*/ 0 w 10600"/>
              <a:gd name="connsiteY0" fmla="*/ 300 h 10200"/>
              <a:gd name="connsiteX1" fmla="*/ 10600 w 10600"/>
              <a:gd name="connsiteY1" fmla="*/ 0 h 10200"/>
              <a:gd name="connsiteX2" fmla="*/ 8400 w 10600"/>
              <a:gd name="connsiteY2" fmla="*/ 10200 h 10200"/>
              <a:gd name="connsiteX3" fmla="*/ 2400 w 10600"/>
              <a:gd name="connsiteY3" fmla="*/ 10200 h 10200"/>
              <a:gd name="connsiteX4" fmla="*/ 0 w 10600"/>
              <a:gd name="connsiteY4" fmla="*/ 300 h 10200"/>
              <a:gd name="connsiteX0" fmla="*/ 0 w 10600"/>
              <a:gd name="connsiteY0" fmla="*/ 1200 h 11100"/>
              <a:gd name="connsiteX1" fmla="*/ 5700 w 10600"/>
              <a:gd name="connsiteY1" fmla="*/ 0 h 11100"/>
              <a:gd name="connsiteX2" fmla="*/ 10600 w 10600"/>
              <a:gd name="connsiteY2" fmla="*/ 900 h 11100"/>
              <a:gd name="connsiteX3" fmla="*/ 8400 w 10600"/>
              <a:gd name="connsiteY3" fmla="*/ 11100 h 11100"/>
              <a:gd name="connsiteX4" fmla="*/ 2400 w 10600"/>
              <a:gd name="connsiteY4" fmla="*/ 11100 h 11100"/>
              <a:gd name="connsiteX5" fmla="*/ 0 w 10600"/>
              <a:gd name="connsiteY5" fmla="*/ 1200 h 11100"/>
              <a:gd name="connsiteX0" fmla="*/ 0 w 10650"/>
              <a:gd name="connsiteY0" fmla="*/ 1100 h 11100"/>
              <a:gd name="connsiteX1" fmla="*/ 5750 w 10650"/>
              <a:gd name="connsiteY1" fmla="*/ 0 h 11100"/>
              <a:gd name="connsiteX2" fmla="*/ 10650 w 10650"/>
              <a:gd name="connsiteY2" fmla="*/ 900 h 11100"/>
              <a:gd name="connsiteX3" fmla="*/ 8450 w 10650"/>
              <a:gd name="connsiteY3" fmla="*/ 11100 h 11100"/>
              <a:gd name="connsiteX4" fmla="*/ 2450 w 10650"/>
              <a:gd name="connsiteY4" fmla="*/ 11100 h 11100"/>
              <a:gd name="connsiteX5" fmla="*/ 0 w 10650"/>
              <a:gd name="connsiteY5" fmla="*/ 1100 h 11100"/>
              <a:gd name="connsiteX0" fmla="*/ 0 w 10750"/>
              <a:gd name="connsiteY0" fmla="*/ 1100 h 11100"/>
              <a:gd name="connsiteX1" fmla="*/ 5850 w 10750"/>
              <a:gd name="connsiteY1" fmla="*/ 0 h 11100"/>
              <a:gd name="connsiteX2" fmla="*/ 10750 w 10750"/>
              <a:gd name="connsiteY2" fmla="*/ 900 h 11100"/>
              <a:gd name="connsiteX3" fmla="*/ 8550 w 10750"/>
              <a:gd name="connsiteY3" fmla="*/ 11100 h 11100"/>
              <a:gd name="connsiteX4" fmla="*/ 2550 w 10750"/>
              <a:gd name="connsiteY4" fmla="*/ 11100 h 11100"/>
              <a:gd name="connsiteX5" fmla="*/ 0 w 10750"/>
              <a:gd name="connsiteY5" fmla="*/ 1100 h 11100"/>
              <a:gd name="connsiteX0" fmla="*/ 0 w 10750"/>
              <a:gd name="connsiteY0" fmla="*/ 1100 h 11100"/>
              <a:gd name="connsiteX1" fmla="*/ 5850 w 10750"/>
              <a:gd name="connsiteY1" fmla="*/ 0 h 11100"/>
              <a:gd name="connsiteX2" fmla="*/ 10750 w 10750"/>
              <a:gd name="connsiteY2" fmla="*/ 900 h 11100"/>
              <a:gd name="connsiteX3" fmla="*/ 8050 w 10750"/>
              <a:gd name="connsiteY3" fmla="*/ 11100 h 11100"/>
              <a:gd name="connsiteX4" fmla="*/ 2550 w 10750"/>
              <a:gd name="connsiteY4" fmla="*/ 11100 h 11100"/>
              <a:gd name="connsiteX5" fmla="*/ 0 w 10750"/>
              <a:gd name="connsiteY5" fmla="*/ 1100 h 1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0" h="11100">
                <a:moveTo>
                  <a:pt x="0" y="1100"/>
                </a:moveTo>
                <a:cubicBezTo>
                  <a:pt x="1717" y="1067"/>
                  <a:pt x="4133" y="33"/>
                  <a:pt x="5850" y="0"/>
                </a:cubicBezTo>
                <a:lnTo>
                  <a:pt x="10750" y="900"/>
                </a:lnTo>
                <a:lnTo>
                  <a:pt x="8050" y="11100"/>
                </a:lnTo>
                <a:lnTo>
                  <a:pt x="2550" y="11100"/>
                </a:lnTo>
                <a:lnTo>
                  <a:pt x="0" y="110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Flowchart: Manual Operation 9"/>
          <p:cNvSpPr/>
          <p:nvPr/>
        </p:nvSpPr>
        <p:spPr>
          <a:xfrm>
            <a:off x="6921501" y="2104430"/>
            <a:ext cx="4178396" cy="148592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  <a:gd name="connsiteX0" fmla="*/ 0 w 10400"/>
              <a:gd name="connsiteY0" fmla="*/ 100 h 10000"/>
              <a:gd name="connsiteX1" fmla="*/ 10400 w 10400"/>
              <a:gd name="connsiteY1" fmla="*/ 0 h 10000"/>
              <a:gd name="connsiteX2" fmla="*/ 8400 w 10400"/>
              <a:gd name="connsiteY2" fmla="*/ 10000 h 10000"/>
              <a:gd name="connsiteX3" fmla="*/ 2400 w 10400"/>
              <a:gd name="connsiteY3" fmla="*/ 10000 h 10000"/>
              <a:gd name="connsiteX4" fmla="*/ 0 w 10400"/>
              <a:gd name="connsiteY4" fmla="*/ 100 h 10000"/>
              <a:gd name="connsiteX0" fmla="*/ 0 w 10600"/>
              <a:gd name="connsiteY0" fmla="*/ 300 h 10200"/>
              <a:gd name="connsiteX1" fmla="*/ 10600 w 10600"/>
              <a:gd name="connsiteY1" fmla="*/ 0 h 10200"/>
              <a:gd name="connsiteX2" fmla="*/ 8400 w 10600"/>
              <a:gd name="connsiteY2" fmla="*/ 10200 h 10200"/>
              <a:gd name="connsiteX3" fmla="*/ 2400 w 10600"/>
              <a:gd name="connsiteY3" fmla="*/ 10200 h 10200"/>
              <a:gd name="connsiteX4" fmla="*/ 0 w 10600"/>
              <a:gd name="connsiteY4" fmla="*/ 300 h 10200"/>
              <a:gd name="connsiteX0" fmla="*/ 0 w 10600"/>
              <a:gd name="connsiteY0" fmla="*/ 1200 h 11100"/>
              <a:gd name="connsiteX1" fmla="*/ 5700 w 10600"/>
              <a:gd name="connsiteY1" fmla="*/ 0 h 11100"/>
              <a:gd name="connsiteX2" fmla="*/ 10600 w 10600"/>
              <a:gd name="connsiteY2" fmla="*/ 900 h 11100"/>
              <a:gd name="connsiteX3" fmla="*/ 8400 w 10600"/>
              <a:gd name="connsiteY3" fmla="*/ 11100 h 11100"/>
              <a:gd name="connsiteX4" fmla="*/ 2400 w 10600"/>
              <a:gd name="connsiteY4" fmla="*/ 11100 h 11100"/>
              <a:gd name="connsiteX5" fmla="*/ 0 w 10600"/>
              <a:gd name="connsiteY5" fmla="*/ 1200 h 11100"/>
              <a:gd name="connsiteX0" fmla="*/ 0 w 10650"/>
              <a:gd name="connsiteY0" fmla="*/ 1100 h 11100"/>
              <a:gd name="connsiteX1" fmla="*/ 5750 w 10650"/>
              <a:gd name="connsiteY1" fmla="*/ 0 h 11100"/>
              <a:gd name="connsiteX2" fmla="*/ 10650 w 10650"/>
              <a:gd name="connsiteY2" fmla="*/ 900 h 11100"/>
              <a:gd name="connsiteX3" fmla="*/ 8450 w 10650"/>
              <a:gd name="connsiteY3" fmla="*/ 11100 h 11100"/>
              <a:gd name="connsiteX4" fmla="*/ 2450 w 10650"/>
              <a:gd name="connsiteY4" fmla="*/ 11100 h 11100"/>
              <a:gd name="connsiteX5" fmla="*/ 0 w 10650"/>
              <a:gd name="connsiteY5" fmla="*/ 1100 h 11100"/>
              <a:gd name="connsiteX0" fmla="*/ 0 w 10750"/>
              <a:gd name="connsiteY0" fmla="*/ 1100 h 11100"/>
              <a:gd name="connsiteX1" fmla="*/ 5850 w 10750"/>
              <a:gd name="connsiteY1" fmla="*/ 0 h 11100"/>
              <a:gd name="connsiteX2" fmla="*/ 10750 w 10750"/>
              <a:gd name="connsiteY2" fmla="*/ 900 h 11100"/>
              <a:gd name="connsiteX3" fmla="*/ 8550 w 10750"/>
              <a:gd name="connsiteY3" fmla="*/ 11100 h 11100"/>
              <a:gd name="connsiteX4" fmla="*/ 2550 w 10750"/>
              <a:gd name="connsiteY4" fmla="*/ 11100 h 11100"/>
              <a:gd name="connsiteX5" fmla="*/ 0 w 10750"/>
              <a:gd name="connsiteY5" fmla="*/ 1100 h 11100"/>
              <a:gd name="connsiteX0" fmla="*/ 0 w 10750"/>
              <a:gd name="connsiteY0" fmla="*/ 1100 h 11100"/>
              <a:gd name="connsiteX1" fmla="*/ 5850 w 10750"/>
              <a:gd name="connsiteY1" fmla="*/ 0 h 11100"/>
              <a:gd name="connsiteX2" fmla="*/ 10750 w 10750"/>
              <a:gd name="connsiteY2" fmla="*/ 900 h 11100"/>
              <a:gd name="connsiteX3" fmla="*/ 8050 w 10750"/>
              <a:gd name="connsiteY3" fmla="*/ 11100 h 11100"/>
              <a:gd name="connsiteX4" fmla="*/ 2550 w 10750"/>
              <a:gd name="connsiteY4" fmla="*/ 11100 h 11100"/>
              <a:gd name="connsiteX5" fmla="*/ 0 w 10750"/>
              <a:gd name="connsiteY5" fmla="*/ 1100 h 11100"/>
              <a:gd name="connsiteX0" fmla="*/ 0 w 10750"/>
              <a:gd name="connsiteY0" fmla="*/ 1100 h 11500"/>
              <a:gd name="connsiteX1" fmla="*/ 5850 w 10750"/>
              <a:gd name="connsiteY1" fmla="*/ 0 h 11500"/>
              <a:gd name="connsiteX2" fmla="*/ 10750 w 10750"/>
              <a:gd name="connsiteY2" fmla="*/ 900 h 11500"/>
              <a:gd name="connsiteX3" fmla="*/ 8050 w 10750"/>
              <a:gd name="connsiteY3" fmla="*/ 11100 h 11500"/>
              <a:gd name="connsiteX4" fmla="*/ 1827 w 10750"/>
              <a:gd name="connsiteY4" fmla="*/ 11500 h 11500"/>
              <a:gd name="connsiteX5" fmla="*/ 0 w 10750"/>
              <a:gd name="connsiteY5" fmla="*/ 1100 h 11500"/>
              <a:gd name="connsiteX0" fmla="*/ 0 w 10750"/>
              <a:gd name="connsiteY0" fmla="*/ 1100 h 11500"/>
              <a:gd name="connsiteX1" fmla="*/ 5850 w 10750"/>
              <a:gd name="connsiteY1" fmla="*/ 0 h 11500"/>
              <a:gd name="connsiteX2" fmla="*/ 10750 w 10750"/>
              <a:gd name="connsiteY2" fmla="*/ 900 h 11500"/>
              <a:gd name="connsiteX3" fmla="*/ 8938 w 10750"/>
              <a:gd name="connsiteY3" fmla="*/ 11100 h 11500"/>
              <a:gd name="connsiteX4" fmla="*/ 1827 w 10750"/>
              <a:gd name="connsiteY4" fmla="*/ 11500 h 11500"/>
              <a:gd name="connsiteX5" fmla="*/ 0 w 10750"/>
              <a:gd name="connsiteY5" fmla="*/ 1100 h 11500"/>
              <a:gd name="connsiteX0" fmla="*/ 0 w 10816"/>
              <a:gd name="connsiteY0" fmla="*/ 1100 h 11500"/>
              <a:gd name="connsiteX1" fmla="*/ 5850 w 10816"/>
              <a:gd name="connsiteY1" fmla="*/ 0 h 11500"/>
              <a:gd name="connsiteX2" fmla="*/ 10816 w 10816"/>
              <a:gd name="connsiteY2" fmla="*/ 900 h 11500"/>
              <a:gd name="connsiteX3" fmla="*/ 8938 w 10816"/>
              <a:gd name="connsiteY3" fmla="*/ 11100 h 11500"/>
              <a:gd name="connsiteX4" fmla="*/ 1827 w 10816"/>
              <a:gd name="connsiteY4" fmla="*/ 11500 h 11500"/>
              <a:gd name="connsiteX5" fmla="*/ 0 w 10816"/>
              <a:gd name="connsiteY5" fmla="*/ 1100 h 11500"/>
              <a:gd name="connsiteX0" fmla="*/ 0 w 10816"/>
              <a:gd name="connsiteY0" fmla="*/ 1100 h 11600"/>
              <a:gd name="connsiteX1" fmla="*/ 5850 w 10816"/>
              <a:gd name="connsiteY1" fmla="*/ 0 h 11600"/>
              <a:gd name="connsiteX2" fmla="*/ 10816 w 10816"/>
              <a:gd name="connsiteY2" fmla="*/ 900 h 11600"/>
              <a:gd name="connsiteX3" fmla="*/ 8938 w 10816"/>
              <a:gd name="connsiteY3" fmla="*/ 11100 h 11600"/>
              <a:gd name="connsiteX4" fmla="*/ 1860 w 10816"/>
              <a:gd name="connsiteY4" fmla="*/ 11600 h 11600"/>
              <a:gd name="connsiteX5" fmla="*/ 0 w 10816"/>
              <a:gd name="connsiteY5" fmla="*/ 1100 h 11600"/>
              <a:gd name="connsiteX0" fmla="*/ 0 w 10816"/>
              <a:gd name="connsiteY0" fmla="*/ 1100 h 11700"/>
              <a:gd name="connsiteX1" fmla="*/ 5850 w 10816"/>
              <a:gd name="connsiteY1" fmla="*/ 0 h 11700"/>
              <a:gd name="connsiteX2" fmla="*/ 10816 w 10816"/>
              <a:gd name="connsiteY2" fmla="*/ 900 h 11700"/>
              <a:gd name="connsiteX3" fmla="*/ 8938 w 10816"/>
              <a:gd name="connsiteY3" fmla="*/ 11100 h 11700"/>
              <a:gd name="connsiteX4" fmla="*/ 1827 w 10816"/>
              <a:gd name="connsiteY4" fmla="*/ 11700 h 11700"/>
              <a:gd name="connsiteX5" fmla="*/ 0 w 10816"/>
              <a:gd name="connsiteY5" fmla="*/ 1100 h 1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16" h="11700">
                <a:moveTo>
                  <a:pt x="0" y="1100"/>
                </a:moveTo>
                <a:cubicBezTo>
                  <a:pt x="1717" y="1067"/>
                  <a:pt x="4133" y="33"/>
                  <a:pt x="5850" y="0"/>
                </a:cubicBezTo>
                <a:lnTo>
                  <a:pt x="10816" y="900"/>
                </a:lnTo>
                <a:lnTo>
                  <a:pt x="8938" y="11100"/>
                </a:lnTo>
                <a:lnTo>
                  <a:pt x="1827" y="11700"/>
                </a:lnTo>
                <a:lnTo>
                  <a:pt x="0" y="110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Flowchart: Stored Data 14"/>
          <p:cNvSpPr/>
          <p:nvPr/>
        </p:nvSpPr>
        <p:spPr>
          <a:xfrm rot="5400000">
            <a:off x="8383070" y="-1238581"/>
            <a:ext cx="1241409" cy="5027966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2434 w 10012"/>
              <a:gd name="connsiteY0" fmla="*/ 0 h 10850"/>
              <a:gd name="connsiteX1" fmla="*/ 10012 w 10012"/>
              <a:gd name="connsiteY1" fmla="*/ 850 h 10850"/>
              <a:gd name="connsiteX2" fmla="*/ 8345 w 10012"/>
              <a:gd name="connsiteY2" fmla="*/ 5850 h 10850"/>
              <a:gd name="connsiteX3" fmla="*/ 10012 w 10012"/>
              <a:gd name="connsiteY3" fmla="*/ 10850 h 10850"/>
              <a:gd name="connsiteX4" fmla="*/ 1679 w 10012"/>
              <a:gd name="connsiteY4" fmla="*/ 10850 h 10850"/>
              <a:gd name="connsiteX5" fmla="*/ 12 w 10012"/>
              <a:gd name="connsiteY5" fmla="*/ 5850 h 10850"/>
              <a:gd name="connsiteX6" fmla="*/ 2434 w 10012"/>
              <a:gd name="connsiteY6" fmla="*/ 0 h 10850"/>
              <a:gd name="connsiteX0" fmla="*/ 2434 w 10918"/>
              <a:gd name="connsiteY0" fmla="*/ 0 h 10850"/>
              <a:gd name="connsiteX1" fmla="*/ 10918 w 10918"/>
              <a:gd name="connsiteY1" fmla="*/ 654 h 10850"/>
              <a:gd name="connsiteX2" fmla="*/ 8345 w 10918"/>
              <a:gd name="connsiteY2" fmla="*/ 5850 h 10850"/>
              <a:gd name="connsiteX3" fmla="*/ 10012 w 10918"/>
              <a:gd name="connsiteY3" fmla="*/ 10850 h 10850"/>
              <a:gd name="connsiteX4" fmla="*/ 1679 w 10918"/>
              <a:gd name="connsiteY4" fmla="*/ 10850 h 10850"/>
              <a:gd name="connsiteX5" fmla="*/ 12 w 10918"/>
              <a:gd name="connsiteY5" fmla="*/ 5850 h 10850"/>
              <a:gd name="connsiteX6" fmla="*/ 2434 w 10918"/>
              <a:gd name="connsiteY6" fmla="*/ 0 h 10850"/>
              <a:gd name="connsiteX0" fmla="*/ 2902 w 10933"/>
              <a:gd name="connsiteY0" fmla="*/ 0 h 10948"/>
              <a:gd name="connsiteX1" fmla="*/ 10933 w 10933"/>
              <a:gd name="connsiteY1" fmla="*/ 752 h 10948"/>
              <a:gd name="connsiteX2" fmla="*/ 8360 w 10933"/>
              <a:gd name="connsiteY2" fmla="*/ 5948 h 10948"/>
              <a:gd name="connsiteX3" fmla="*/ 10027 w 10933"/>
              <a:gd name="connsiteY3" fmla="*/ 10948 h 10948"/>
              <a:gd name="connsiteX4" fmla="*/ 1694 w 10933"/>
              <a:gd name="connsiteY4" fmla="*/ 10948 h 10948"/>
              <a:gd name="connsiteX5" fmla="*/ 27 w 10933"/>
              <a:gd name="connsiteY5" fmla="*/ 5948 h 10948"/>
              <a:gd name="connsiteX6" fmla="*/ 2902 w 10933"/>
              <a:gd name="connsiteY6" fmla="*/ 0 h 10948"/>
              <a:gd name="connsiteX0" fmla="*/ 2878 w 10909"/>
              <a:gd name="connsiteY0" fmla="*/ 0 h 11896"/>
              <a:gd name="connsiteX1" fmla="*/ 10909 w 10909"/>
              <a:gd name="connsiteY1" fmla="*/ 752 h 11896"/>
              <a:gd name="connsiteX2" fmla="*/ 8336 w 10909"/>
              <a:gd name="connsiteY2" fmla="*/ 5948 h 11896"/>
              <a:gd name="connsiteX3" fmla="*/ 10003 w 10909"/>
              <a:gd name="connsiteY3" fmla="*/ 10948 h 11896"/>
              <a:gd name="connsiteX4" fmla="*/ 3332 w 10909"/>
              <a:gd name="connsiteY4" fmla="*/ 11896 h 11896"/>
              <a:gd name="connsiteX5" fmla="*/ 3 w 10909"/>
              <a:gd name="connsiteY5" fmla="*/ 5948 h 11896"/>
              <a:gd name="connsiteX6" fmla="*/ 2878 w 10909"/>
              <a:gd name="connsiteY6" fmla="*/ 0 h 11896"/>
              <a:gd name="connsiteX0" fmla="*/ 2917 w 10948"/>
              <a:gd name="connsiteY0" fmla="*/ 0 h 11896"/>
              <a:gd name="connsiteX1" fmla="*/ 10948 w 10948"/>
              <a:gd name="connsiteY1" fmla="*/ 752 h 11896"/>
              <a:gd name="connsiteX2" fmla="*/ 8375 w 10948"/>
              <a:gd name="connsiteY2" fmla="*/ 5948 h 11896"/>
              <a:gd name="connsiteX3" fmla="*/ 10042 w 10948"/>
              <a:gd name="connsiteY3" fmla="*/ 10948 h 11896"/>
              <a:gd name="connsiteX4" fmla="*/ 3371 w 10948"/>
              <a:gd name="connsiteY4" fmla="*/ 11896 h 11896"/>
              <a:gd name="connsiteX5" fmla="*/ 1341 w 10948"/>
              <a:gd name="connsiteY5" fmla="*/ 9837 h 11896"/>
              <a:gd name="connsiteX6" fmla="*/ 42 w 10948"/>
              <a:gd name="connsiteY6" fmla="*/ 5948 h 11896"/>
              <a:gd name="connsiteX7" fmla="*/ 2917 w 10948"/>
              <a:gd name="connsiteY7" fmla="*/ 0 h 11896"/>
              <a:gd name="connsiteX0" fmla="*/ 2879 w 10910"/>
              <a:gd name="connsiteY0" fmla="*/ 0 h 11896"/>
              <a:gd name="connsiteX1" fmla="*/ 10910 w 10910"/>
              <a:gd name="connsiteY1" fmla="*/ 752 h 11896"/>
              <a:gd name="connsiteX2" fmla="*/ 8337 w 10910"/>
              <a:gd name="connsiteY2" fmla="*/ 5948 h 11896"/>
              <a:gd name="connsiteX3" fmla="*/ 10004 w 10910"/>
              <a:gd name="connsiteY3" fmla="*/ 10948 h 11896"/>
              <a:gd name="connsiteX4" fmla="*/ 3333 w 10910"/>
              <a:gd name="connsiteY4" fmla="*/ 11896 h 11896"/>
              <a:gd name="connsiteX5" fmla="*/ 1303 w 10910"/>
              <a:gd name="connsiteY5" fmla="*/ 9837 h 11896"/>
              <a:gd name="connsiteX6" fmla="*/ 4 w 10910"/>
              <a:gd name="connsiteY6" fmla="*/ 5948 h 11896"/>
              <a:gd name="connsiteX7" fmla="*/ 1001 w 10910"/>
              <a:gd name="connsiteY7" fmla="*/ 1896 h 11896"/>
              <a:gd name="connsiteX8" fmla="*/ 2879 w 10910"/>
              <a:gd name="connsiteY8" fmla="*/ 0 h 11896"/>
              <a:gd name="connsiteX0" fmla="*/ 2879 w 11514"/>
              <a:gd name="connsiteY0" fmla="*/ 0 h 11896"/>
              <a:gd name="connsiteX1" fmla="*/ 11514 w 11514"/>
              <a:gd name="connsiteY1" fmla="*/ 850 h 11896"/>
              <a:gd name="connsiteX2" fmla="*/ 8337 w 11514"/>
              <a:gd name="connsiteY2" fmla="*/ 5948 h 11896"/>
              <a:gd name="connsiteX3" fmla="*/ 10004 w 11514"/>
              <a:gd name="connsiteY3" fmla="*/ 10948 h 11896"/>
              <a:gd name="connsiteX4" fmla="*/ 3333 w 11514"/>
              <a:gd name="connsiteY4" fmla="*/ 11896 h 11896"/>
              <a:gd name="connsiteX5" fmla="*/ 1303 w 11514"/>
              <a:gd name="connsiteY5" fmla="*/ 9837 h 11896"/>
              <a:gd name="connsiteX6" fmla="*/ 4 w 11514"/>
              <a:gd name="connsiteY6" fmla="*/ 5948 h 11896"/>
              <a:gd name="connsiteX7" fmla="*/ 1001 w 11514"/>
              <a:gd name="connsiteY7" fmla="*/ 1896 h 11896"/>
              <a:gd name="connsiteX8" fmla="*/ 2879 w 11514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004 w 12118"/>
              <a:gd name="connsiteY3" fmla="*/ 10948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155 w 12118"/>
              <a:gd name="connsiteY3" fmla="*/ 11275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2157"/>
              <a:gd name="connsiteX1" fmla="*/ 12118 w 12118"/>
              <a:gd name="connsiteY1" fmla="*/ 1013 h 12157"/>
              <a:gd name="connsiteX2" fmla="*/ 8337 w 12118"/>
              <a:gd name="connsiteY2" fmla="*/ 5948 h 12157"/>
              <a:gd name="connsiteX3" fmla="*/ 10155 w 12118"/>
              <a:gd name="connsiteY3" fmla="*/ 11275 h 12157"/>
              <a:gd name="connsiteX4" fmla="*/ 4541 w 12118"/>
              <a:gd name="connsiteY4" fmla="*/ 12157 h 12157"/>
              <a:gd name="connsiteX5" fmla="*/ 1303 w 12118"/>
              <a:gd name="connsiteY5" fmla="*/ 9837 h 12157"/>
              <a:gd name="connsiteX6" fmla="*/ 4 w 12118"/>
              <a:gd name="connsiteY6" fmla="*/ 5948 h 12157"/>
              <a:gd name="connsiteX7" fmla="*/ 1001 w 12118"/>
              <a:gd name="connsiteY7" fmla="*/ 1896 h 12157"/>
              <a:gd name="connsiteX8" fmla="*/ 2879 w 12118"/>
              <a:gd name="connsiteY8" fmla="*/ 0 h 12157"/>
              <a:gd name="connsiteX0" fmla="*/ 4238 w 12118"/>
              <a:gd name="connsiteY0" fmla="*/ 0 h 12320"/>
              <a:gd name="connsiteX1" fmla="*/ 12118 w 12118"/>
              <a:gd name="connsiteY1" fmla="*/ 1176 h 12320"/>
              <a:gd name="connsiteX2" fmla="*/ 8337 w 12118"/>
              <a:gd name="connsiteY2" fmla="*/ 6111 h 12320"/>
              <a:gd name="connsiteX3" fmla="*/ 10155 w 12118"/>
              <a:gd name="connsiteY3" fmla="*/ 11438 h 12320"/>
              <a:gd name="connsiteX4" fmla="*/ 4541 w 12118"/>
              <a:gd name="connsiteY4" fmla="*/ 12320 h 12320"/>
              <a:gd name="connsiteX5" fmla="*/ 1303 w 12118"/>
              <a:gd name="connsiteY5" fmla="*/ 10000 h 12320"/>
              <a:gd name="connsiteX6" fmla="*/ 4 w 12118"/>
              <a:gd name="connsiteY6" fmla="*/ 6111 h 12320"/>
              <a:gd name="connsiteX7" fmla="*/ 1001 w 12118"/>
              <a:gd name="connsiteY7" fmla="*/ 2059 h 12320"/>
              <a:gd name="connsiteX8" fmla="*/ 4238 w 12118"/>
              <a:gd name="connsiteY8" fmla="*/ 0 h 12320"/>
              <a:gd name="connsiteX0" fmla="*/ 6651 w 14531"/>
              <a:gd name="connsiteY0" fmla="*/ 0 h 12320"/>
              <a:gd name="connsiteX1" fmla="*/ 14531 w 14531"/>
              <a:gd name="connsiteY1" fmla="*/ 1176 h 12320"/>
              <a:gd name="connsiteX2" fmla="*/ 10750 w 14531"/>
              <a:gd name="connsiteY2" fmla="*/ 6111 h 12320"/>
              <a:gd name="connsiteX3" fmla="*/ 12568 w 14531"/>
              <a:gd name="connsiteY3" fmla="*/ 11438 h 12320"/>
              <a:gd name="connsiteX4" fmla="*/ 6954 w 14531"/>
              <a:gd name="connsiteY4" fmla="*/ 12320 h 12320"/>
              <a:gd name="connsiteX5" fmla="*/ 3716 w 14531"/>
              <a:gd name="connsiteY5" fmla="*/ 10000 h 12320"/>
              <a:gd name="connsiteX6" fmla="*/ 0 w 14531"/>
              <a:gd name="connsiteY6" fmla="*/ 6372 h 12320"/>
              <a:gd name="connsiteX7" fmla="*/ 3414 w 14531"/>
              <a:gd name="connsiteY7" fmla="*/ 2059 h 12320"/>
              <a:gd name="connsiteX8" fmla="*/ 6651 w 14531"/>
              <a:gd name="connsiteY8" fmla="*/ 0 h 12320"/>
              <a:gd name="connsiteX0" fmla="*/ 6658 w 14538"/>
              <a:gd name="connsiteY0" fmla="*/ 0 h 12320"/>
              <a:gd name="connsiteX1" fmla="*/ 14538 w 14538"/>
              <a:gd name="connsiteY1" fmla="*/ 1176 h 12320"/>
              <a:gd name="connsiteX2" fmla="*/ 10757 w 14538"/>
              <a:gd name="connsiteY2" fmla="*/ 6111 h 12320"/>
              <a:gd name="connsiteX3" fmla="*/ 12575 w 14538"/>
              <a:gd name="connsiteY3" fmla="*/ 11438 h 12320"/>
              <a:gd name="connsiteX4" fmla="*/ 6961 w 14538"/>
              <a:gd name="connsiteY4" fmla="*/ 12320 h 12320"/>
              <a:gd name="connsiteX5" fmla="*/ 4478 w 14538"/>
              <a:gd name="connsiteY5" fmla="*/ 9967 h 12320"/>
              <a:gd name="connsiteX6" fmla="*/ 7 w 14538"/>
              <a:gd name="connsiteY6" fmla="*/ 6372 h 12320"/>
              <a:gd name="connsiteX7" fmla="*/ 3421 w 14538"/>
              <a:gd name="connsiteY7" fmla="*/ 2059 h 12320"/>
              <a:gd name="connsiteX8" fmla="*/ 6658 w 14538"/>
              <a:gd name="connsiteY8" fmla="*/ 0 h 12320"/>
              <a:gd name="connsiteX0" fmla="*/ 6652 w 14532"/>
              <a:gd name="connsiteY0" fmla="*/ 0 h 12320"/>
              <a:gd name="connsiteX1" fmla="*/ 14532 w 14532"/>
              <a:gd name="connsiteY1" fmla="*/ 1176 h 12320"/>
              <a:gd name="connsiteX2" fmla="*/ 10751 w 14532"/>
              <a:gd name="connsiteY2" fmla="*/ 6111 h 12320"/>
              <a:gd name="connsiteX3" fmla="*/ 12569 w 14532"/>
              <a:gd name="connsiteY3" fmla="*/ 11438 h 12320"/>
              <a:gd name="connsiteX4" fmla="*/ 6955 w 14532"/>
              <a:gd name="connsiteY4" fmla="*/ 12320 h 12320"/>
              <a:gd name="connsiteX5" fmla="*/ 4472 w 14532"/>
              <a:gd name="connsiteY5" fmla="*/ 9967 h 12320"/>
              <a:gd name="connsiteX6" fmla="*/ 1 w 14532"/>
              <a:gd name="connsiteY6" fmla="*/ 6372 h 12320"/>
              <a:gd name="connsiteX7" fmla="*/ 4321 w 14532"/>
              <a:gd name="connsiteY7" fmla="*/ 2026 h 12320"/>
              <a:gd name="connsiteX8" fmla="*/ 6652 w 14532"/>
              <a:gd name="connsiteY8" fmla="*/ 0 h 12320"/>
              <a:gd name="connsiteX0" fmla="*/ 6652 w 14532"/>
              <a:gd name="connsiteY0" fmla="*/ 0 h 12320"/>
              <a:gd name="connsiteX1" fmla="*/ 14532 w 14532"/>
              <a:gd name="connsiteY1" fmla="*/ 1176 h 12320"/>
              <a:gd name="connsiteX2" fmla="*/ 10751 w 14532"/>
              <a:gd name="connsiteY2" fmla="*/ 6111 h 12320"/>
              <a:gd name="connsiteX3" fmla="*/ 12720 w 14532"/>
              <a:gd name="connsiteY3" fmla="*/ 11667 h 12320"/>
              <a:gd name="connsiteX4" fmla="*/ 6955 w 14532"/>
              <a:gd name="connsiteY4" fmla="*/ 12320 h 12320"/>
              <a:gd name="connsiteX5" fmla="*/ 4472 w 14532"/>
              <a:gd name="connsiteY5" fmla="*/ 9967 h 12320"/>
              <a:gd name="connsiteX6" fmla="*/ 1 w 14532"/>
              <a:gd name="connsiteY6" fmla="*/ 6372 h 12320"/>
              <a:gd name="connsiteX7" fmla="*/ 4321 w 14532"/>
              <a:gd name="connsiteY7" fmla="*/ 2026 h 12320"/>
              <a:gd name="connsiteX8" fmla="*/ 6652 w 14532"/>
              <a:gd name="connsiteY8" fmla="*/ 0 h 12320"/>
              <a:gd name="connsiteX0" fmla="*/ 6652 w 14532"/>
              <a:gd name="connsiteY0" fmla="*/ 0 h 12385"/>
              <a:gd name="connsiteX1" fmla="*/ 14532 w 14532"/>
              <a:gd name="connsiteY1" fmla="*/ 1176 h 12385"/>
              <a:gd name="connsiteX2" fmla="*/ 10751 w 14532"/>
              <a:gd name="connsiteY2" fmla="*/ 6111 h 12385"/>
              <a:gd name="connsiteX3" fmla="*/ 12720 w 14532"/>
              <a:gd name="connsiteY3" fmla="*/ 11667 h 12385"/>
              <a:gd name="connsiteX4" fmla="*/ 8466 w 14532"/>
              <a:gd name="connsiteY4" fmla="*/ 12385 h 12385"/>
              <a:gd name="connsiteX5" fmla="*/ 4472 w 14532"/>
              <a:gd name="connsiteY5" fmla="*/ 9967 h 12385"/>
              <a:gd name="connsiteX6" fmla="*/ 1 w 14532"/>
              <a:gd name="connsiteY6" fmla="*/ 6372 h 12385"/>
              <a:gd name="connsiteX7" fmla="*/ 4321 w 14532"/>
              <a:gd name="connsiteY7" fmla="*/ 2026 h 12385"/>
              <a:gd name="connsiteX8" fmla="*/ 6652 w 14532"/>
              <a:gd name="connsiteY8" fmla="*/ 0 h 12385"/>
              <a:gd name="connsiteX0" fmla="*/ 7558 w 14532"/>
              <a:gd name="connsiteY0" fmla="*/ 0 h 12516"/>
              <a:gd name="connsiteX1" fmla="*/ 14532 w 14532"/>
              <a:gd name="connsiteY1" fmla="*/ 1307 h 12516"/>
              <a:gd name="connsiteX2" fmla="*/ 10751 w 14532"/>
              <a:gd name="connsiteY2" fmla="*/ 6242 h 12516"/>
              <a:gd name="connsiteX3" fmla="*/ 12720 w 14532"/>
              <a:gd name="connsiteY3" fmla="*/ 11798 h 12516"/>
              <a:gd name="connsiteX4" fmla="*/ 8466 w 14532"/>
              <a:gd name="connsiteY4" fmla="*/ 12516 h 12516"/>
              <a:gd name="connsiteX5" fmla="*/ 4472 w 14532"/>
              <a:gd name="connsiteY5" fmla="*/ 10098 h 12516"/>
              <a:gd name="connsiteX6" fmla="*/ 1 w 14532"/>
              <a:gd name="connsiteY6" fmla="*/ 6503 h 12516"/>
              <a:gd name="connsiteX7" fmla="*/ 4321 w 14532"/>
              <a:gd name="connsiteY7" fmla="*/ 2157 h 12516"/>
              <a:gd name="connsiteX8" fmla="*/ 7558 w 14532"/>
              <a:gd name="connsiteY8" fmla="*/ 0 h 12516"/>
              <a:gd name="connsiteX0" fmla="*/ 7695 w 14669"/>
              <a:gd name="connsiteY0" fmla="*/ 0 h 12516"/>
              <a:gd name="connsiteX1" fmla="*/ 14669 w 14669"/>
              <a:gd name="connsiteY1" fmla="*/ 1307 h 12516"/>
              <a:gd name="connsiteX2" fmla="*/ 10888 w 14669"/>
              <a:gd name="connsiteY2" fmla="*/ 6242 h 12516"/>
              <a:gd name="connsiteX3" fmla="*/ 12857 w 14669"/>
              <a:gd name="connsiteY3" fmla="*/ 11798 h 12516"/>
              <a:gd name="connsiteX4" fmla="*/ 8603 w 14669"/>
              <a:gd name="connsiteY4" fmla="*/ 12516 h 12516"/>
              <a:gd name="connsiteX5" fmla="*/ 1286 w 14669"/>
              <a:gd name="connsiteY5" fmla="*/ 11046 h 12516"/>
              <a:gd name="connsiteX6" fmla="*/ 138 w 14669"/>
              <a:gd name="connsiteY6" fmla="*/ 6503 h 12516"/>
              <a:gd name="connsiteX7" fmla="*/ 4458 w 14669"/>
              <a:gd name="connsiteY7" fmla="*/ 2157 h 12516"/>
              <a:gd name="connsiteX8" fmla="*/ 7695 w 14669"/>
              <a:gd name="connsiteY8" fmla="*/ 0 h 12516"/>
              <a:gd name="connsiteX0" fmla="*/ 7695 w 14669"/>
              <a:gd name="connsiteY0" fmla="*/ 0 h 12516"/>
              <a:gd name="connsiteX1" fmla="*/ 14669 w 14669"/>
              <a:gd name="connsiteY1" fmla="*/ 1307 h 12516"/>
              <a:gd name="connsiteX2" fmla="*/ 10888 w 14669"/>
              <a:gd name="connsiteY2" fmla="*/ 6242 h 12516"/>
              <a:gd name="connsiteX3" fmla="*/ 13763 w 14669"/>
              <a:gd name="connsiteY3" fmla="*/ 12223 h 12516"/>
              <a:gd name="connsiteX4" fmla="*/ 8603 w 14669"/>
              <a:gd name="connsiteY4" fmla="*/ 12516 h 12516"/>
              <a:gd name="connsiteX5" fmla="*/ 1286 w 14669"/>
              <a:gd name="connsiteY5" fmla="*/ 11046 h 12516"/>
              <a:gd name="connsiteX6" fmla="*/ 138 w 14669"/>
              <a:gd name="connsiteY6" fmla="*/ 6503 h 12516"/>
              <a:gd name="connsiteX7" fmla="*/ 4458 w 14669"/>
              <a:gd name="connsiteY7" fmla="*/ 2157 h 12516"/>
              <a:gd name="connsiteX8" fmla="*/ 7695 w 14669"/>
              <a:gd name="connsiteY8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1148 w 14531"/>
              <a:gd name="connsiteY5" fmla="*/ 11046 h 12516"/>
              <a:gd name="connsiteX6" fmla="*/ 4320 w 14531"/>
              <a:gd name="connsiteY6" fmla="*/ 9673 h 12516"/>
              <a:gd name="connsiteX7" fmla="*/ 0 w 14531"/>
              <a:gd name="connsiteY7" fmla="*/ 6503 h 12516"/>
              <a:gd name="connsiteX8" fmla="*/ 4320 w 14531"/>
              <a:gd name="connsiteY8" fmla="*/ 2157 h 12516"/>
              <a:gd name="connsiteX9" fmla="*/ 7557 w 14531"/>
              <a:gd name="connsiteY9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1148 w 14531"/>
              <a:gd name="connsiteY6" fmla="*/ 11046 h 12516"/>
              <a:gd name="connsiteX7" fmla="*/ 4320 w 14531"/>
              <a:gd name="connsiteY7" fmla="*/ 9673 h 12516"/>
              <a:gd name="connsiteX8" fmla="*/ 0 w 14531"/>
              <a:gd name="connsiteY8" fmla="*/ 6503 h 12516"/>
              <a:gd name="connsiteX9" fmla="*/ 4320 w 14531"/>
              <a:gd name="connsiteY9" fmla="*/ 2157 h 12516"/>
              <a:gd name="connsiteX10" fmla="*/ 7557 w 14531"/>
              <a:gd name="connsiteY10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2206 w 14531"/>
              <a:gd name="connsiteY6" fmla="*/ 11536 h 12516"/>
              <a:gd name="connsiteX7" fmla="*/ 1148 w 14531"/>
              <a:gd name="connsiteY7" fmla="*/ 11046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2810 w 14531"/>
              <a:gd name="connsiteY6" fmla="*/ 11503 h 12516"/>
              <a:gd name="connsiteX7" fmla="*/ 1148 w 14531"/>
              <a:gd name="connsiteY7" fmla="*/ 11046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2810 w 14531"/>
              <a:gd name="connsiteY6" fmla="*/ 11503 h 12516"/>
              <a:gd name="connsiteX7" fmla="*/ 3112 w 14531"/>
              <a:gd name="connsiteY7" fmla="*/ 10883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846 w 14531"/>
              <a:gd name="connsiteY6" fmla="*/ 10849 h 12516"/>
              <a:gd name="connsiteX7" fmla="*/ 3112 w 14531"/>
              <a:gd name="connsiteY7" fmla="*/ 10883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2055 w 14531"/>
              <a:gd name="connsiteY5" fmla="*/ 12124 h 12516"/>
              <a:gd name="connsiteX6" fmla="*/ 846 w 14531"/>
              <a:gd name="connsiteY6" fmla="*/ 10849 h 12516"/>
              <a:gd name="connsiteX7" fmla="*/ 1904 w 14531"/>
              <a:gd name="connsiteY7" fmla="*/ 10752 h 12516"/>
              <a:gd name="connsiteX8" fmla="*/ 4320 w 14531"/>
              <a:gd name="connsiteY8" fmla="*/ 9673 h 12516"/>
              <a:gd name="connsiteX9" fmla="*/ 0 w 14531"/>
              <a:gd name="connsiteY9" fmla="*/ 6503 h 12516"/>
              <a:gd name="connsiteX10" fmla="*/ 4320 w 14531"/>
              <a:gd name="connsiteY10" fmla="*/ 2157 h 12516"/>
              <a:gd name="connsiteX11" fmla="*/ 7557 w 14531"/>
              <a:gd name="connsiteY11" fmla="*/ 0 h 12516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846 w 14531"/>
              <a:gd name="connsiteY7" fmla="*/ 10849 h 12517"/>
              <a:gd name="connsiteX8" fmla="*/ 1904 w 14531"/>
              <a:gd name="connsiteY8" fmla="*/ 10752 h 12517"/>
              <a:gd name="connsiteX9" fmla="*/ 4320 w 14531"/>
              <a:gd name="connsiteY9" fmla="*/ 9673 h 12517"/>
              <a:gd name="connsiteX10" fmla="*/ 0 w 14531"/>
              <a:gd name="connsiteY10" fmla="*/ 6503 h 12517"/>
              <a:gd name="connsiteX11" fmla="*/ 4320 w 14531"/>
              <a:gd name="connsiteY11" fmla="*/ 2157 h 12517"/>
              <a:gd name="connsiteX12" fmla="*/ 7557 w 14531"/>
              <a:gd name="connsiteY12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904 w 14531"/>
              <a:gd name="connsiteY9" fmla="*/ 10752 h 12517"/>
              <a:gd name="connsiteX10" fmla="*/ 4320 w 14531"/>
              <a:gd name="connsiteY10" fmla="*/ 9673 h 12517"/>
              <a:gd name="connsiteX11" fmla="*/ 0 w 14531"/>
              <a:gd name="connsiteY11" fmla="*/ 6503 h 12517"/>
              <a:gd name="connsiteX12" fmla="*/ 4320 w 14531"/>
              <a:gd name="connsiteY12" fmla="*/ 2157 h 12517"/>
              <a:gd name="connsiteX13" fmla="*/ 7557 w 14531"/>
              <a:gd name="connsiteY13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4320 w 14531"/>
              <a:gd name="connsiteY10" fmla="*/ 9673 h 12517"/>
              <a:gd name="connsiteX11" fmla="*/ 0 w 14531"/>
              <a:gd name="connsiteY11" fmla="*/ 6503 h 12517"/>
              <a:gd name="connsiteX12" fmla="*/ 4320 w 14531"/>
              <a:gd name="connsiteY12" fmla="*/ 2157 h 12517"/>
              <a:gd name="connsiteX13" fmla="*/ 7557 w 14531"/>
              <a:gd name="connsiteY13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2357 w 14531"/>
              <a:gd name="connsiteY10" fmla="*/ 10523 h 12517"/>
              <a:gd name="connsiteX11" fmla="*/ 4320 w 14531"/>
              <a:gd name="connsiteY11" fmla="*/ 9673 h 12517"/>
              <a:gd name="connsiteX12" fmla="*/ 0 w 14531"/>
              <a:gd name="connsiteY12" fmla="*/ 6503 h 12517"/>
              <a:gd name="connsiteX13" fmla="*/ 4320 w 14531"/>
              <a:gd name="connsiteY13" fmla="*/ 2157 h 12517"/>
              <a:gd name="connsiteX14" fmla="*/ 7557 w 14531"/>
              <a:gd name="connsiteY14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4019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2357 w 14531"/>
              <a:gd name="connsiteY10" fmla="*/ 10523 h 12517"/>
              <a:gd name="connsiteX11" fmla="*/ 4320 w 14531"/>
              <a:gd name="connsiteY11" fmla="*/ 9673 h 12517"/>
              <a:gd name="connsiteX12" fmla="*/ 0 w 14531"/>
              <a:gd name="connsiteY12" fmla="*/ 6503 h 12517"/>
              <a:gd name="connsiteX13" fmla="*/ 4320 w 14531"/>
              <a:gd name="connsiteY13" fmla="*/ 2157 h 12517"/>
              <a:gd name="connsiteX14" fmla="*/ 7557 w 14531"/>
              <a:gd name="connsiteY14" fmla="*/ 0 h 12517"/>
              <a:gd name="connsiteX0" fmla="*/ 7557 w 14531"/>
              <a:gd name="connsiteY0" fmla="*/ 0 h 12517"/>
              <a:gd name="connsiteX1" fmla="*/ 14531 w 14531"/>
              <a:gd name="connsiteY1" fmla="*/ 1307 h 12517"/>
              <a:gd name="connsiteX2" fmla="*/ 10750 w 14531"/>
              <a:gd name="connsiteY2" fmla="*/ 6242 h 12517"/>
              <a:gd name="connsiteX3" fmla="*/ 13625 w 14531"/>
              <a:gd name="connsiteY3" fmla="*/ 12223 h 12517"/>
              <a:gd name="connsiteX4" fmla="*/ 8465 w 14531"/>
              <a:gd name="connsiteY4" fmla="*/ 12516 h 12517"/>
              <a:gd name="connsiteX5" fmla="*/ 2206 w 14531"/>
              <a:gd name="connsiteY5" fmla="*/ 12091 h 12517"/>
              <a:gd name="connsiteX6" fmla="*/ 2055 w 14531"/>
              <a:gd name="connsiteY6" fmla="*/ 12124 h 12517"/>
              <a:gd name="connsiteX7" fmla="*/ 1602 w 14531"/>
              <a:gd name="connsiteY7" fmla="*/ 11209 h 12517"/>
              <a:gd name="connsiteX8" fmla="*/ 846 w 14531"/>
              <a:gd name="connsiteY8" fmla="*/ 10849 h 12517"/>
              <a:gd name="connsiteX9" fmla="*/ 1300 w 14531"/>
              <a:gd name="connsiteY9" fmla="*/ 10687 h 12517"/>
              <a:gd name="connsiteX10" fmla="*/ 2357 w 14531"/>
              <a:gd name="connsiteY10" fmla="*/ 10523 h 12517"/>
              <a:gd name="connsiteX11" fmla="*/ 4320 w 14531"/>
              <a:gd name="connsiteY11" fmla="*/ 9673 h 12517"/>
              <a:gd name="connsiteX12" fmla="*/ 0 w 14531"/>
              <a:gd name="connsiteY12" fmla="*/ 6503 h 12517"/>
              <a:gd name="connsiteX13" fmla="*/ 4320 w 14531"/>
              <a:gd name="connsiteY13" fmla="*/ 2157 h 12517"/>
              <a:gd name="connsiteX14" fmla="*/ 7557 w 14531"/>
              <a:gd name="connsiteY14" fmla="*/ 0 h 12517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2206 w 14531"/>
              <a:gd name="connsiteY6" fmla="*/ 12091 h 12516"/>
              <a:gd name="connsiteX7" fmla="*/ 2055 w 14531"/>
              <a:gd name="connsiteY7" fmla="*/ 12124 h 12516"/>
              <a:gd name="connsiteX8" fmla="*/ 1602 w 14531"/>
              <a:gd name="connsiteY8" fmla="*/ 11209 h 12516"/>
              <a:gd name="connsiteX9" fmla="*/ 846 w 14531"/>
              <a:gd name="connsiteY9" fmla="*/ 10849 h 12516"/>
              <a:gd name="connsiteX10" fmla="*/ 1300 w 14531"/>
              <a:gd name="connsiteY10" fmla="*/ 10687 h 12516"/>
              <a:gd name="connsiteX11" fmla="*/ 2357 w 14531"/>
              <a:gd name="connsiteY11" fmla="*/ 10523 h 12516"/>
              <a:gd name="connsiteX12" fmla="*/ 4320 w 14531"/>
              <a:gd name="connsiteY12" fmla="*/ 9673 h 12516"/>
              <a:gd name="connsiteX13" fmla="*/ 0 w 14531"/>
              <a:gd name="connsiteY13" fmla="*/ 6503 h 12516"/>
              <a:gd name="connsiteX14" fmla="*/ 4320 w 14531"/>
              <a:gd name="connsiteY14" fmla="*/ 2157 h 12516"/>
              <a:gd name="connsiteX15" fmla="*/ 7557 w 14531"/>
              <a:gd name="connsiteY15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1602 w 14531"/>
              <a:gd name="connsiteY8" fmla="*/ 11209 h 12516"/>
              <a:gd name="connsiteX9" fmla="*/ 846 w 14531"/>
              <a:gd name="connsiteY9" fmla="*/ 10849 h 12516"/>
              <a:gd name="connsiteX10" fmla="*/ 1300 w 14531"/>
              <a:gd name="connsiteY10" fmla="*/ 10687 h 12516"/>
              <a:gd name="connsiteX11" fmla="*/ 2357 w 14531"/>
              <a:gd name="connsiteY11" fmla="*/ 10523 h 12516"/>
              <a:gd name="connsiteX12" fmla="*/ 4320 w 14531"/>
              <a:gd name="connsiteY12" fmla="*/ 9673 h 12516"/>
              <a:gd name="connsiteX13" fmla="*/ 0 w 14531"/>
              <a:gd name="connsiteY13" fmla="*/ 6503 h 12516"/>
              <a:gd name="connsiteX14" fmla="*/ 4320 w 14531"/>
              <a:gd name="connsiteY14" fmla="*/ 2157 h 12516"/>
              <a:gd name="connsiteX15" fmla="*/ 7557 w 14531"/>
              <a:gd name="connsiteY15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300 w 14531"/>
              <a:gd name="connsiteY11" fmla="*/ 10687 h 12516"/>
              <a:gd name="connsiteX12" fmla="*/ 2357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300 w 14531"/>
              <a:gd name="connsiteY11" fmla="*/ 10687 h 12516"/>
              <a:gd name="connsiteX12" fmla="*/ 2357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753 w 14531"/>
              <a:gd name="connsiteY11" fmla="*/ 10785 h 12516"/>
              <a:gd name="connsiteX12" fmla="*/ 2357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2055 w 14531"/>
              <a:gd name="connsiteY7" fmla="*/ 12124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753 w 14531"/>
              <a:gd name="connsiteY11" fmla="*/ 10785 h 12516"/>
              <a:gd name="connsiteX12" fmla="*/ 2810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7557 w 14531"/>
              <a:gd name="connsiteY0" fmla="*/ 0 h 12516"/>
              <a:gd name="connsiteX1" fmla="*/ 14531 w 14531"/>
              <a:gd name="connsiteY1" fmla="*/ 1307 h 12516"/>
              <a:gd name="connsiteX2" fmla="*/ 10750 w 14531"/>
              <a:gd name="connsiteY2" fmla="*/ 6242 h 12516"/>
              <a:gd name="connsiteX3" fmla="*/ 13625 w 14531"/>
              <a:gd name="connsiteY3" fmla="*/ 12223 h 12516"/>
              <a:gd name="connsiteX4" fmla="*/ 8465 w 14531"/>
              <a:gd name="connsiteY4" fmla="*/ 12516 h 12516"/>
              <a:gd name="connsiteX5" fmla="*/ 5529 w 14531"/>
              <a:gd name="connsiteY5" fmla="*/ 12124 h 12516"/>
              <a:gd name="connsiteX6" fmla="*/ 1451 w 14531"/>
              <a:gd name="connsiteY6" fmla="*/ 11993 h 12516"/>
              <a:gd name="connsiteX7" fmla="*/ 1451 w 14531"/>
              <a:gd name="connsiteY7" fmla="*/ 11797 h 12516"/>
              <a:gd name="connsiteX8" fmla="*/ 695 w 14531"/>
              <a:gd name="connsiteY8" fmla="*/ 11503 h 12516"/>
              <a:gd name="connsiteX9" fmla="*/ 1602 w 14531"/>
              <a:gd name="connsiteY9" fmla="*/ 11209 h 12516"/>
              <a:gd name="connsiteX10" fmla="*/ 846 w 14531"/>
              <a:gd name="connsiteY10" fmla="*/ 10849 h 12516"/>
              <a:gd name="connsiteX11" fmla="*/ 1753 w 14531"/>
              <a:gd name="connsiteY11" fmla="*/ 10785 h 12516"/>
              <a:gd name="connsiteX12" fmla="*/ 2810 w 14531"/>
              <a:gd name="connsiteY12" fmla="*/ 10523 h 12516"/>
              <a:gd name="connsiteX13" fmla="*/ 4320 w 14531"/>
              <a:gd name="connsiteY13" fmla="*/ 9673 h 12516"/>
              <a:gd name="connsiteX14" fmla="*/ 0 w 14531"/>
              <a:gd name="connsiteY14" fmla="*/ 6503 h 12516"/>
              <a:gd name="connsiteX15" fmla="*/ 4320 w 14531"/>
              <a:gd name="connsiteY15" fmla="*/ 2157 h 12516"/>
              <a:gd name="connsiteX16" fmla="*/ 7557 w 14531"/>
              <a:gd name="connsiteY16" fmla="*/ 0 h 12516"/>
              <a:gd name="connsiteX0" fmla="*/ 6866 w 13840"/>
              <a:gd name="connsiteY0" fmla="*/ 0 h 12516"/>
              <a:gd name="connsiteX1" fmla="*/ 13840 w 13840"/>
              <a:gd name="connsiteY1" fmla="*/ 1307 h 12516"/>
              <a:gd name="connsiteX2" fmla="*/ 10059 w 13840"/>
              <a:gd name="connsiteY2" fmla="*/ 6242 h 12516"/>
              <a:gd name="connsiteX3" fmla="*/ 12934 w 13840"/>
              <a:gd name="connsiteY3" fmla="*/ 12223 h 12516"/>
              <a:gd name="connsiteX4" fmla="*/ 7774 w 13840"/>
              <a:gd name="connsiteY4" fmla="*/ 12516 h 12516"/>
              <a:gd name="connsiteX5" fmla="*/ 4838 w 13840"/>
              <a:gd name="connsiteY5" fmla="*/ 12124 h 12516"/>
              <a:gd name="connsiteX6" fmla="*/ 760 w 13840"/>
              <a:gd name="connsiteY6" fmla="*/ 11993 h 12516"/>
              <a:gd name="connsiteX7" fmla="*/ 760 w 13840"/>
              <a:gd name="connsiteY7" fmla="*/ 11797 h 12516"/>
              <a:gd name="connsiteX8" fmla="*/ 4 w 13840"/>
              <a:gd name="connsiteY8" fmla="*/ 11503 h 12516"/>
              <a:gd name="connsiteX9" fmla="*/ 911 w 13840"/>
              <a:gd name="connsiteY9" fmla="*/ 11209 h 12516"/>
              <a:gd name="connsiteX10" fmla="*/ 155 w 13840"/>
              <a:gd name="connsiteY10" fmla="*/ 10849 h 12516"/>
              <a:gd name="connsiteX11" fmla="*/ 1062 w 13840"/>
              <a:gd name="connsiteY11" fmla="*/ 10785 h 12516"/>
              <a:gd name="connsiteX12" fmla="*/ 2119 w 13840"/>
              <a:gd name="connsiteY12" fmla="*/ 10523 h 12516"/>
              <a:gd name="connsiteX13" fmla="*/ 3629 w 13840"/>
              <a:gd name="connsiteY13" fmla="*/ 9673 h 12516"/>
              <a:gd name="connsiteX14" fmla="*/ 820 w 13840"/>
              <a:gd name="connsiteY14" fmla="*/ 6503 h 12516"/>
              <a:gd name="connsiteX15" fmla="*/ 3629 w 13840"/>
              <a:gd name="connsiteY15" fmla="*/ 2157 h 12516"/>
              <a:gd name="connsiteX16" fmla="*/ 6866 w 13840"/>
              <a:gd name="connsiteY16" fmla="*/ 0 h 12516"/>
              <a:gd name="connsiteX0" fmla="*/ 6866 w 13840"/>
              <a:gd name="connsiteY0" fmla="*/ 0 h 12516"/>
              <a:gd name="connsiteX1" fmla="*/ 13840 w 13840"/>
              <a:gd name="connsiteY1" fmla="*/ 1307 h 12516"/>
              <a:gd name="connsiteX2" fmla="*/ 10059 w 13840"/>
              <a:gd name="connsiteY2" fmla="*/ 6242 h 12516"/>
              <a:gd name="connsiteX3" fmla="*/ 12934 w 13840"/>
              <a:gd name="connsiteY3" fmla="*/ 12223 h 12516"/>
              <a:gd name="connsiteX4" fmla="*/ 7774 w 13840"/>
              <a:gd name="connsiteY4" fmla="*/ 12516 h 12516"/>
              <a:gd name="connsiteX5" fmla="*/ 4838 w 13840"/>
              <a:gd name="connsiteY5" fmla="*/ 12124 h 12516"/>
              <a:gd name="connsiteX6" fmla="*/ 760 w 13840"/>
              <a:gd name="connsiteY6" fmla="*/ 11993 h 12516"/>
              <a:gd name="connsiteX7" fmla="*/ 760 w 13840"/>
              <a:gd name="connsiteY7" fmla="*/ 11797 h 12516"/>
              <a:gd name="connsiteX8" fmla="*/ 4 w 13840"/>
              <a:gd name="connsiteY8" fmla="*/ 11503 h 12516"/>
              <a:gd name="connsiteX9" fmla="*/ 911 w 13840"/>
              <a:gd name="connsiteY9" fmla="*/ 11209 h 12516"/>
              <a:gd name="connsiteX10" fmla="*/ 155 w 13840"/>
              <a:gd name="connsiteY10" fmla="*/ 10849 h 12516"/>
              <a:gd name="connsiteX11" fmla="*/ 1062 w 13840"/>
              <a:gd name="connsiteY11" fmla="*/ 10785 h 12516"/>
              <a:gd name="connsiteX12" fmla="*/ 2119 w 13840"/>
              <a:gd name="connsiteY12" fmla="*/ 10523 h 12516"/>
              <a:gd name="connsiteX13" fmla="*/ 3780 w 13840"/>
              <a:gd name="connsiteY13" fmla="*/ 9575 h 12516"/>
              <a:gd name="connsiteX14" fmla="*/ 820 w 13840"/>
              <a:gd name="connsiteY14" fmla="*/ 6503 h 12516"/>
              <a:gd name="connsiteX15" fmla="*/ 3629 w 13840"/>
              <a:gd name="connsiteY15" fmla="*/ 2157 h 12516"/>
              <a:gd name="connsiteX16" fmla="*/ 6866 w 13840"/>
              <a:gd name="connsiteY16" fmla="*/ 0 h 12516"/>
              <a:gd name="connsiteX0" fmla="*/ 6866 w 13840"/>
              <a:gd name="connsiteY0" fmla="*/ 0 h 12516"/>
              <a:gd name="connsiteX1" fmla="*/ 13840 w 13840"/>
              <a:gd name="connsiteY1" fmla="*/ 1307 h 12516"/>
              <a:gd name="connsiteX2" fmla="*/ 10059 w 13840"/>
              <a:gd name="connsiteY2" fmla="*/ 6242 h 12516"/>
              <a:gd name="connsiteX3" fmla="*/ 12934 w 13840"/>
              <a:gd name="connsiteY3" fmla="*/ 12223 h 12516"/>
              <a:gd name="connsiteX4" fmla="*/ 7774 w 13840"/>
              <a:gd name="connsiteY4" fmla="*/ 12516 h 12516"/>
              <a:gd name="connsiteX5" fmla="*/ 4838 w 13840"/>
              <a:gd name="connsiteY5" fmla="*/ 12124 h 12516"/>
              <a:gd name="connsiteX6" fmla="*/ 760 w 13840"/>
              <a:gd name="connsiteY6" fmla="*/ 11993 h 12516"/>
              <a:gd name="connsiteX7" fmla="*/ 760 w 13840"/>
              <a:gd name="connsiteY7" fmla="*/ 11797 h 12516"/>
              <a:gd name="connsiteX8" fmla="*/ 4 w 13840"/>
              <a:gd name="connsiteY8" fmla="*/ 11503 h 12516"/>
              <a:gd name="connsiteX9" fmla="*/ 911 w 13840"/>
              <a:gd name="connsiteY9" fmla="*/ 11209 h 12516"/>
              <a:gd name="connsiteX10" fmla="*/ 155 w 13840"/>
              <a:gd name="connsiteY10" fmla="*/ 10849 h 12516"/>
              <a:gd name="connsiteX11" fmla="*/ 1062 w 13840"/>
              <a:gd name="connsiteY11" fmla="*/ 10785 h 12516"/>
              <a:gd name="connsiteX12" fmla="*/ 2119 w 13840"/>
              <a:gd name="connsiteY12" fmla="*/ 10523 h 12516"/>
              <a:gd name="connsiteX13" fmla="*/ 3780 w 13840"/>
              <a:gd name="connsiteY13" fmla="*/ 9575 h 12516"/>
              <a:gd name="connsiteX14" fmla="*/ 820 w 13840"/>
              <a:gd name="connsiteY14" fmla="*/ 6503 h 12516"/>
              <a:gd name="connsiteX15" fmla="*/ 3629 w 13840"/>
              <a:gd name="connsiteY15" fmla="*/ 2157 h 12516"/>
              <a:gd name="connsiteX16" fmla="*/ 6866 w 13840"/>
              <a:gd name="connsiteY16" fmla="*/ 0 h 12516"/>
              <a:gd name="connsiteX0" fmla="*/ 7538 w 14512"/>
              <a:gd name="connsiteY0" fmla="*/ 0 h 12516"/>
              <a:gd name="connsiteX1" fmla="*/ 14512 w 14512"/>
              <a:gd name="connsiteY1" fmla="*/ 1307 h 12516"/>
              <a:gd name="connsiteX2" fmla="*/ 10731 w 14512"/>
              <a:gd name="connsiteY2" fmla="*/ 6242 h 12516"/>
              <a:gd name="connsiteX3" fmla="*/ 13606 w 14512"/>
              <a:gd name="connsiteY3" fmla="*/ 12223 h 12516"/>
              <a:gd name="connsiteX4" fmla="*/ 8446 w 14512"/>
              <a:gd name="connsiteY4" fmla="*/ 12516 h 12516"/>
              <a:gd name="connsiteX5" fmla="*/ 5510 w 14512"/>
              <a:gd name="connsiteY5" fmla="*/ 12124 h 12516"/>
              <a:gd name="connsiteX6" fmla="*/ 1432 w 14512"/>
              <a:gd name="connsiteY6" fmla="*/ 11993 h 12516"/>
              <a:gd name="connsiteX7" fmla="*/ 1432 w 14512"/>
              <a:gd name="connsiteY7" fmla="*/ 11797 h 12516"/>
              <a:gd name="connsiteX8" fmla="*/ 676 w 14512"/>
              <a:gd name="connsiteY8" fmla="*/ 11503 h 12516"/>
              <a:gd name="connsiteX9" fmla="*/ 1583 w 14512"/>
              <a:gd name="connsiteY9" fmla="*/ 11209 h 12516"/>
              <a:gd name="connsiteX10" fmla="*/ 827 w 14512"/>
              <a:gd name="connsiteY10" fmla="*/ 10849 h 12516"/>
              <a:gd name="connsiteX11" fmla="*/ 1734 w 14512"/>
              <a:gd name="connsiteY11" fmla="*/ 10785 h 12516"/>
              <a:gd name="connsiteX12" fmla="*/ 72 w 14512"/>
              <a:gd name="connsiteY12" fmla="*/ 10327 h 12516"/>
              <a:gd name="connsiteX13" fmla="*/ 4452 w 14512"/>
              <a:gd name="connsiteY13" fmla="*/ 9575 h 12516"/>
              <a:gd name="connsiteX14" fmla="*/ 1492 w 14512"/>
              <a:gd name="connsiteY14" fmla="*/ 6503 h 12516"/>
              <a:gd name="connsiteX15" fmla="*/ 4301 w 14512"/>
              <a:gd name="connsiteY15" fmla="*/ 2157 h 12516"/>
              <a:gd name="connsiteX16" fmla="*/ 7538 w 14512"/>
              <a:gd name="connsiteY16" fmla="*/ 0 h 12516"/>
              <a:gd name="connsiteX0" fmla="*/ 7538 w 14512"/>
              <a:gd name="connsiteY0" fmla="*/ 0 h 12516"/>
              <a:gd name="connsiteX1" fmla="*/ 14512 w 14512"/>
              <a:gd name="connsiteY1" fmla="*/ 1307 h 12516"/>
              <a:gd name="connsiteX2" fmla="*/ 10731 w 14512"/>
              <a:gd name="connsiteY2" fmla="*/ 6242 h 12516"/>
              <a:gd name="connsiteX3" fmla="*/ 13606 w 14512"/>
              <a:gd name="connsiteY3" fmla="*/ 12223 h 12516"/>
              <a:gd name="connsiteX4" fmla="*/ 8446 w 14512"/>
              <a:gd name="connsiteY4" fmla="*/ 12516 h 12516"/>
              <a:gd name="connsiteX5" fmla="*/ 5510 w 14512"/>
              <a:gd name="connsiteY5" fmla="*/ 12124 h 12516"/>
              <a:gd name="connsiteX6" fmla="*/ 1432 w 14512"/>
              <a:gd name="connsiteY6" fmla="*/ 11993 h 12516"/>
              <a:gd name="connsiteX7" fmla="*/ 1432 w 14512"/>
              <a:gd name="connsiteY7" fmla="*/ 11797 h 12516"/>
              <a:gd name="connsiteX8" fmla="*/ 676 w 14512"/>
              <a:gd name="connsiteY8" fmla="*/ 11503 h 12516"/>
              <a:gd name="connsiteX9" fmla="*/ 72 w 14512"/>
              <a:gd name="connsiteY9" fmla="*/ 10948 h 12516"/>
              <a:gd name="connsiteX10" fmla="*/ 827 w 14512"/>
              <a:gd name="connsiteY10" fmla="*/ 10849 h 12516"/>
              <a:gd name="connsiteX11" fmla="*/ 1734 w 14512"/>
              <a:gd name="connsiteY11" fmla="*/ 10785 h 12516"/>
              <a:gd name="connsiteX12" fmla="*/ 72 w 14512"/>
              <a:gd name="connsiteY12" fmla="*/ 10327 h 12516"/>
              <a:gd name="connsiteX13" fmla="*/ 4452 w 14512"/>
              <a:gd name="connsiteY13" fmla="*/ 9575 h 12516"/>
              <a:gd name="connsiteX14" fmla="*/ 1492 w 14512"/>
              <a:gd name="connsiteY14" fmla="*/ 6503 h 12516"/>
              <a:gd name="connsiteX15" fmla="*/ 4301 w 14512"/>
              <a:gd name="connsiteY15" fmla="*/ 2157 h 12516"/>
              <a:gd name="connsiteX16" fmla="*/ 7538 w 14512"/>
              <a:gd name="connsiteY16" fmla="*/ 0 h 12516"/>
              <a:gd name="connsiteX0" fmla="*/ 7776 w 14750"/>
              <a:gd name="connsiteY0" fmla="*/ 0 h 12516"/>
              <a:gd name="connsiteX1" fmla="*/ 14750 w 14750"/>
              <a:gd name="connsiteY1" fmla="*/ 1307 h 12516"/>
              <a:gd name="connsiteX2" fmla="*/ 10969 w 14750"/>
              <a:gd name="connsiteY2" fmla="*/ 6242 h 12516"/>
              <a:gd name="connsiteX3" fmla="*/ 13844 w 14750"/>
              <a:gd name="connsiteY3" fmla="*/ 12223 h 12516"/>
              <a:gd name="connsiteX4" fmla="*/ 8684 w 14750"/>
              <a:gd name="connsiteY4" fmla="*/ 12516 h 12516"/>
              <a:gd name="connsiteX5" fmla="*/ 5748 w 14750"/>
              <a:gd name="connsiteY5" fmla="*/ 12124 h 12516"/>
              <a:gd name="connsiteX6" fmla="*/ 1670 w 14750"/>
              <a:gd name="connsiteY6" fmla="*/ 11993 h 12516"/>
              <a:gd name="connsiteX7" fmla="*/ 1670 w 14750"/>
              <a:gd name="connsiteY7" fmla="*/ 11797 h 12516"/>
              <a:gd name="connsiteX8" fmla="*/ 914 w 14750"/>
              <a:gd name="connsiteY8" fmla="*/ 11503 h 12516"/>
              <a:gd name="connsiteX9" fmla="*/ 310 w 14750"/>
              <a:gd name="connsiteY9" fmla="*/ 10948 h 12516"/>
              <a:gd name="connsiteX10" fmla="*/ 1065 w 14750"/>
              <a:gd name="connsiteY10" fmla="*/ 10849 h 12516"/>
              <a:gd name="connsiteX11" fmla="*/ 8 w 14750"/>
              <a:gd name="connsiteY11" fmla="*/ 10850 h 12516"/>
              <a:gd name="connsiteX12" fmla="*/ 310 w 14750"/>
              <a:gd name="connsiteY12" fmla="*/ 10327 h 12516"/>
              <a:gd name="connsiteX13" fmla="*/ 4690 w 14750"/>
              <a:gd name="connsiteY13" fmla="*/ 9575 h 12516"/>
              <a:gd name="connsiteX14" fmla="*/ 1730 w 14750"/>
              <a:gd name="connsiteY14" fmla="*/ 6503 h 12516"/>
              <a:gd name="connsiteX15" fmla="*/ 4539 w 14750"/>
              <a:gd name="connsiteY15" fmla="*/ 2157 h 12516"/>
              <a:gd name="connsiteX16" fmla="*/ 7776 w 14750"/>
              <a:gd name="connsiteY16" fmla="*/ 0 h 12516"/>
              <a:gd name="connsiteX0" fmla="*/ 7776 w 14750"/>
              <a:gd name="connsiteY0" fmla="*/ 0 h 12516"/>
              <a:gd name="connsiteX1" fmla="*/ 14750 w 14750"/>
              <a:gd name="connsiteY1" fmla="*/ 1307 h 12516"/>
              <a:gd name="connsiteX2" fmla="*/ 10969 w 14750"/>
              <a:gd name="connsiteY2" fmla="*/ 6242 h 12516"/>
              <a:gd name="connsiteX3" fmla="*/ 13844 w 14750"/>
              <a:gd name="connsiteY3" fmla="*/ 12223 h 12516"/>
              <a:gd name="connsiteX4" fmla="*/ 8684 w 14750"/>
              <a:gd name="connsiteY4" fmla="*/ 12516 h 12516"/>
              <a:gd name="connsiteX5" fmla="*/ 5748 w 14750"/>
              <a:gd name="connsiteY5" fmla="*/ 12124 h 12516"/>
              <a:gd name="connsiteX6" fmla="*/ 1670 w 14750"/>
              <a:gd name="connsiteY6" fmla="*/ 11993 h 12516"/>
              <a:gd name="connsiteX7" fmla="*/ 1670 w 14750"/>
              <a:gd name="connsiteY7" fmla="*/ 11797 h 12516"/>
              <a:gd name="connsiteX8" fmla="*/ 159 w 14750"/>
              <a:gd name="connsiteY8" fmla="*/ 11536 h 12516"/>
              <a:gd name="connsiteX9" fmla="*/ 310 w 14750"/>
              <a:gd name="connsiteY9" fmla="*/ 10948 h 12516"/>
              <a:gd name="connsiteX10" fmla="*/ 1065 w 14750"/>
              <a:gd name="connsiteY10" fmla="*/ 10849 h 12516"/>
              <a:gd name="connsiteX11" fmla="*/ 8 w 14750"/>
              <a:gd name="connsiteY11" fmla="*/ 10850 h 12516"/>
              <a:gd name="connsiteX12" fmla="*/ 310 w 14750"/>
              <a:gd name="connsiteY12" fmla="*/ 10327 h 12516"/>
              <a:gd name="connsiteX13" fmla="*/ 4690 w 14750"/>
              <a:gd name="connsiteY13" fmla="*/ 9575 h 12516"/>
              <a:gd name="connsiteX14" fmla="*/ 1730 w 14750"/>
              <a:gd name="connsiteY14" fmla="*/ 6503 h 12516"/>
              <a:gd name="connsiteX15" fmla="*/ 4539 w 14750"/>
              <a:gd name="connsiteY15" fmla="*/ 2157 h 12516"/>
              <a:gd name="connsiteX16" fmla="*/ 7776 w 14750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325 w 14765"/>
              <a:gd name="connsiteY12" fmla="*/ 10327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554 w 14765"/>
              <a:gd name="connsiteY15" fmla="*/ 2157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554 w 14765"/>
              <a:gd name="connsiteY15" fmla="*/ 2157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554 w 14765"/>
              <a:gd name="connsiteY15" fmla="*/ 2026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059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059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190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4705 w 14765"/>
              <a:gd name="connsiteY15" fmla="*/ 2190 h 12516"/>
              <a:gd name="connsiteX16" fmla="*/ 7791 w 14765"/>
              <a:gd name="connsiteY16" fmla="*/ 0 h 12516"/>
              <a:gd name="connsiteX0" fmla="*/ 7791 w 14765"/>
              <a:gd name="connsiteY0" fmla="*/ 0 h 12516"/>
              <a:gd name="connsiteX1" fmla="*/ 14765 w 14765"/>
              <a:gd name="connsiteY1" fmla="*/ 1307 h 12516"/>
              <a:gd name="connsiteX2" fmla="*/ 10984 w 14765"/>
              <a:gd name="connsiteY2" fmla="*/ 6242 h 12516"/>
              <a:gd name="connsiteX3" fmla="*/ 13859 w 14765"/>
              <a:gd name="connsiteY3" fmla="*/ 12223 h 12516"/>
              <a:gd name="connsiteX4" fmla="*/ 8699 w 14765"/>
              <a:gd name="connsiteY4" fmla="*/ 12516 h 12516"/>
              <a:gd name="connsiteX5" fmla="*/ 5763 w 14765"/>
              <a:gd name="connsiteY5" fmla="*/ 12124 h 12516"/>
              <a:gd name="connsiteX6" fmla="*/ 1685 w 14765"/>
              <a:gd name="connsiteY6" fmla="*/ 11993 h 12516"/>
              <a:gd name="connsiteX7" fmla="*/ 1685 w 14765"/>
              <a:gd name="connsiteY7" fmla="*/ 11797 h 12516"/>
              <a:gd name="connsiteX8" fmla="*/ 174 w 14765"/>
              <a:gd name="connsiteY8" fmla="*/ 11536 h 12516"/>
              <a:gd name="connsiteX9" fmla="*/ 325 w 14765"/>
              <a:gd name="connsiteY9" fmla="*/ 10948 h 12516"/>
              <a:gd name="connsiteX10" fmla="*/ 174 w 14765"/>
              <a:gd name="connsiteY10" fmla="*/ 10849 h 12516"/>
              <a:gd name="connsiteX11" fmla="*/ 23 w 14765"/>
              <a:gd name="connsiteY11" fmla="*/ 10850 h 12516"/>
              <a:gd name="connsiteX12" fmla="*/ 1231 w 14765"/>
              <a:gd name="connsiteY12" fmla="*/ 10654 h 12516"/>
              <a:gd name="connsiteX13" fmla="*/ 4705 w 14765"/>
              <a:gd name="connsiteY13" fmla="*/ 9575 h 12516"/>
              <a:gd name="connsiteX14" fmla="*/ 1745 w 14765"/>
              <a:gd name="connsiteY14" fmla="*/ 6503 h 12516"/>
              <a:gd name="connsiteX15" fmla="*/ 5007 w 14765"/>
              <a:gd name="connsiteY15" fmla="*/ 2288 h 12516"/>
              <a:gd name="connsiteX16" fmla="*/ 7791 w 14765"/>
              <a:gd name="connsiteY16" fmla="*/ 0 h 12516"/>
              <a:gd name="connsiteX0" fmla="*/ 8244 w 14765"/>
              <a:gd name="connsiteY0" fmla="*/ 0 h 12647"/>
              <a:gd name="connsiteX1" fmla="*/ 14765 w 14765"/>
              <a:gd name="connsiteY1" fmla="*/ 1438 h 12647"/>
              <a:gd name="connsiteX2" fmla="*/ 10984 w 14765"/>
              <a:gd name="connsiteY2" fmla="*/ 6373 h 12647"/>
              <a:gd name="connsiteX3" fmla="*/ 13859 w 14765"/>
              <a:gd name="connsiteY3" fmla="*/ 12354 h 12647"/>
              <a:gd name="connsiteX4" fmla="*/ 8699 w 14765"/>
              <a:gd name="connsiteY4" fmla="*/ 12647 h 12647"/>
              <a:gd name="connsiteX5" fmla="*/ 5763 w 14765"/>
              <a:gd name="connsiteY5" fmla="*/ 12255 h 12647"/>
              <a:gd name="connsiteX6" fmla="*/ 1685 w 14765"/>
              <a:gd name="connsiteY6" fmla="*/ 12124 h 12647"/>
              <a:gd name="connsiteX7" fmla="*/ 1685 w 14765"/>
              <a:gd name="connsiteY7" fmla="*/ 11928 h 12647"/>
              <a:gd name="connsiteX8" fmla="*/ 174 w 14765"/>
              <a:gd name="connsiteY8" fmla="*/ 11667 h 12647"/>
              <a:gd name="connsiteX9" fmla="*/ 325 w 14765"/>
              <a:gd name="connsiteY9" fmla="*/ 11079 h 12647"/>
              <a:gd name="connsiteX10" fmla="*/ 174 w 14765"/>
              <a:gd name="connsiteY10" fmla="*/ 10980 h 12647"/>
              <a:gd name="connsiteX11" fmla="*/ 23 w 14765"/>
              <a:gd name="connsiteY11" fmla="*/ 10981 h 12647"/>
              <a:gd name="connsiteX12" fmla="*/ 1231 w 14765"/>
              <a:gd name="connsiteY12" fmla="*/ 10785 h 12647"/>
              <a:gd name="connsiteX13" fmla="*/ 4705 w 14765"/>
              <a:gd name="connsiteY13" fmla="*/ 9706 h 12647"/>
              <a:gd name="connsiteX14" fmla="*/ 1745 w 14765"/>
              <a:gd name="connsiteY14" fmla="*/ 6634 h 12647"/>
              <a:gd name="connsiteX15" fmla="*/ 5007 w 14765"/>
              <a:gd name="connsiteY15" fmla="*/ 2419 h 12647"/>
              <a:gd name="connsiteX16" fmla="*/ 8244 w 14765"/>
              <a:gd name="connsiteY16" fmla="*/ 0 h 12647"/>
              <a:gd name="connsiteX0" fmla="*/ 9452 w 14765"/>
              <a:gd name="connsiteY0" fmla="*/ 0 h 12810"/>
              <a:gd name="connsiteX1" fmla="*/ 14765 w 14765"/>
              <a:gd name="connsiteY1" fmla="*/ 1601 h 12810"/>
              <a:gd name="connsiteX2" fmla="*/ 10984 w 14765"/>
              <a:gd name="connsiteY2" fmla="*/ 6536 h 12810"/>
              <a:gd name="connsiteX3" fmla="*/ 13859 w 14765"/>
              <a:gd name="connsiteY3" fmla="*/ 12517 h 12810"/>
              <a:gd name="connsiteX4" fmla="*/ 8699 w 14765"/>
              <a:gd name="connsiteY4" fmla="*/ 12810 h 12810"/>
              <a:gd name="connsiteX5" fmla="*/ 5763 w 14765"/>
              <a:gd name="connsiteY5" fmla="*/ 12418 h 12810"/>
              <a:gd name="connsiteX6" fmla="*/ 1685 w 14765"/>
              <a:gd name="connsiteY6" fmla="*/ 12287 h 12810"/>
              <a:gd name="connsiteX7" fmla="*/ 1685 w 14765"/>
              <a:gd name="connsiteY7" fmla="*/ 12091 h 12810"/>
              <a:gd name="connsiteX8" fmla="*/ 174 w 14765"/>
              <a:gd name="connsiteY8" fmla="*/ 11830 h 12810"/>
              <a:gd name="connsiteX9" fmla="*/ 325 w 14765"/>
              <a:gd name="connsiteY9" fmla="*/ 11242 h 12810"/>
              <a:gd name="connsiteX10" fmla="*/ 174 w 14765"/>
              <a:gd name="connsiteY10" fmla="*/ 11143 h 12810"/>
              <a:gd name="connsiteX11" fmla="*/ 23 w 14765"/>
              <a:gd name="connsiteY11" fmla="*/ 11144 h 12810"/>
              <a:gd name="connsiteX12" fmla="*/ 1231 w 14765"/>
              <a:gd name="connsiteY12" fmla="*/ 10948 h 12810"/>
              <a:gd name="connsiteX13" fmla="*/ 4705 w 14765"/>
              <a:gd name="connsiteY13" fmla="*/ 9869 h 12810"/>
              <a:gd name="connsiteX14" fmla="*/ 1745 w 14765"/>
              <a:gd name="connsiteY14" fmla="*/ 6797 h 12810"/>
              <a:gd name="connsiteX15" fmla="*/ 5007 w 14765"/>
              <a:gd name="connsiteY15" fmla="*/ 2582 h 12810"/>
              <a:gd name="connsiteX16" fmla="*/ 9452 w 14765"/>
              <a:gd name="connsiteY16" fmla="*/ 0 h 12810"/>
              <a:gd name="connsiteX0" fmla="*/ 9452 w 14765"/>
              <a:gd name="connsiteY0" fmla="*/ 128 h 12938"/>
              <a:gd name="connsiteX1" fmla="*/ 11850 w 14765"/>
              <a:gd name="connsiteY1" fmla="*/ 487 h 12938"/>
              <a:gd name="connsiteX2" fmla="*/ 14765 w 14765"/>
              <a:gd name="connsiteY2" fmla="*/ 1729 h 12938"/>
              <a:gd name="connsiteX3" fmla="*/ 10984 w 14765"/>
              <a:gd name="connsiteY3" fmla="*/ 6664 h 12938"/>
              <a:gd name="connsiteX4" fmla="*/ 13859 w 14765"/>
              <a:gd name="connsiteY4" fmla="*/ 12645 h 12938"/>
              <a:gd name="connsiteX5" fmla="*/ 8699 w 14765"/>
              <a:gd name="connsiteY5" fmla="*/ 12938 h 12938"/>
              <a:gd name="connsiteX6" fmla="*/ 5763 w 14765"/>
              <a:gd name="connsiteY6" fmla="*/ 12546 h 12938"/>
              <a:gd name="connsiteX7" fmla="*/ 1685 w 14765"/>
              <a:gd name="connsiteY7" fmla="*/ 12415 h 12938"/>
              <a:gd name="connsiteX8" fmla="*/ 1685 w 14765"/>
              <a:gd name="connsiteY8" fmla="*/ 12219 h 12938"/>
              <a:gd name="connsiteX9" fmla="*/ 174 w 14765"/>
              <a:gd name="connsiteY9" fmla="*/ 11958 h 12938"/>
              <a:gd name="connsiteX10" fmla="*/ 325 w 14765"/>
              <a:gd name="connsiteY10" fmla="*/ 11370 h 12938"/>
              <a:gd name="connsiteX11" fmla="*/ 174 w 14765"/>
              <a:gd name="connsiteY11" fmla="*/ 11271 h 12938"/>
              <a:gd name="connsiteX12" fmla="*/ 23 w 14765"/>
              <a:gd name="connsiteY12" fmla="*/ 11272 h 12938"/>
              <a:gd name="connsiteX13" fmla="*/ 1231 w 14765"/>
              <a:gd name="connsiteY13" fmla="*/ 11076 h 12938"/>
              <a:gd name="connsiteX14" fmla="*/ 4705 w 14765"/>
              <a:gd name="connsiteY14" fmla="*/ 9997 h 12938"/>
              <a:gd name="connsiteX15" fmla="*/ 1745 w 14765"/>
              <a:gd name="connsiteY15" fmla="*/ 6925 h 12938"/>
              <a:gd name="connsiteX16" fmla="*/ 5007 w 14765"/>
              <a:gd name="connsiteY16" fmla="*/ 2710 h 12938"/>
              <a:gd name="connsiteX17" fmla="*/ 9452 w 14765"/>
              <a:gd name="connsiteY17" fmla="*/ 128 h 1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765" h="12938">
                <a:moveTo>
                  <a:pt x="9452" y="128"/>
                </a:moveTo>
                <a:cubicBezTo>
                  <a:pt x="10467" y="-221"/>
                  <a:pt x="10965" y="220"/>
                  <a:pt x="11850" y="487"/>
                </a:cubicBezTo>
                <a:cubicBezTo>
                  <a:pt x="12735" y="754"/>
                  <a:pt x="14783" y="721"/>
                  <a:pt x="14765" y="1729"/>
                </a:cubicBezTo>
                <a:cubicBezTo>
                  <a:pt x="13844" y="1729"/>
                  <a:pt x="11135" y="4845"/>
                  <a:pt x="10984" y="6664"/>
                </a:cubicBezTo>
                <a:cubicBezTo>
                  <a:pt x="10833" y="8483"/>
                  <a:pt x="12938" y="12645"/>
                  <a:pt x="13859" y="12645"/>
                </a:cubicBezTo>
                <a:lnTo>
                  <a:pt x="8699" y="12938"/>
                </a:lnTo>
                <a:cubicBezTo>
                  <a:pt x="7325" y="12954"/>
                  <a:pt x="6806" y="12617"/>
                  <a:pt x="5763" y="12546"/>
                </a:cubicBezTo>
                <a:cubicBezTo>
                  <a:pt x="4720" y="12475"/>
                  <a:pt x="2239" y="12448"/>
                  <a:pt x="1685" y="12415"/>
                </a:cubicBezTo>
                <a:cubicBezTo>
                  <a:pt x="1131" y="12382"/>
                  <a:pt x="1685" y="12284"/>
                  <a:pt x="1685" y="12219"/>
                </a:cubicBezTo>
                <a:cubicBezTo>
                  <a:pt x="1685" y="12154"/>
                  <a:pt x="250" y="12111"/>
                  <a:pt x="174" y="11958"/>
                </a:cubicBezTo>
                <a:cubicBezTo>
                  <a:pt x="99" y="11806"/>
                  <a:pt x="426" y="11495"/>
                  <a:pt x="325" y="11370"/>
                </a:cubicBezTo>
                <a:cubicBezTo>
                  <a:pt x="224" y="11245"/>
                  <a:pt x="23" y="11342"/>
                  <a:pt x="174" y="11271"/>
                </a:cubicBezTo>
                <a:cubicBezTo>
                  <a:pt x="325" y="11200"/>
                  <a:pt x="-103" y="11348"/>
                  <a:pt x="23" y="11272"/>
                </a:cubicBezTo>
                <a:cubicBezTo>
                  <a:pt x="149" y="11196"/>
                  <a:pt x="728" y="11245"/>
                  <a:pt x="1231" y="11076"/>
                </a:cubicBezTo>
                <a:cubicBezTo>
                  <a:pt x="1281" y="10874"/>
                  <a:pt x="1649" y="10841"/>
                  <a:pt x="4705" y="9997"/>
                </a:cubicBezTo>
                <a:cubicBezTo>
                  <a:pt x="4438" y="9349"/>
                  <a:pt x="1695" y="8139"/>
                  <a:pt x="1745" y="6925"/>
                </a:cubicBezTo>
                <a:cubicBezTo>
                  <a:pt x="1795" y="5711"/>
                  <a:pt x="4075" y="3211"/>
                  <a:pt x="5007" y="2710"/>
                </a:cubicBezTo>
                <a:cubicBezTo>
                  <a:pt x="1106" y="1784"/>
                  <a:pt x="7876" y="340"/>
                  <a:pt x="9452" y="128"/>
                </a:cubicBezTo>
                <a:close/>
              </a:path>
            </a:pathLst>
          </a:custGeom>
          <a:solidFill>
            <a:srgbClr val="663300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8" name="Flowchart: Stored Data 14"/>
          <p:cNvSpPr/>
          <p:nvPr/>
        </p:nvSpPr>
        <p:spPr>
          <a:xfrm rot="5400000">
            <a:off x="8353193" y="-843238"/>
            <a:ext cx="1221819" cy="4863969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2434 w 10012"/>
              <a:gd name="connsiteY0" fmla="*/ 0 h 10850"/>
              <a:gd name="connsiteX1" fmla="*/ 10012 w 10012"/>
              <a:gd name="connsiteY1" fmla="*/ 850 h 10850"/>
              <a:gd name="connsiteX2" fmla="*/ 8345 w 10012"/>
              <a:gd name="connsiteY2" fmla="*/ 5850 h 10850"/>
              <a:gd name="connsiteX3" fmla="*/ 10012 w 10012"/>
              <a:gd name="connsiteY3" fmla="*/ 10850 h 10850"/>
              <a:gd name="connsiteX4" fmla="*/ 1679 w 10012"/>
              <a:gd name="connsiteY4" fmla="*/ 10850 h 10850"/>
              <a:gd name="connsiteX5" fmla="*/ 12 w 10012"/>
              <a:gd name="connsiteY5" fmla="*/ 5850 h 10850"/>
              <a:gd name="connsiteX6" fmla="*/ 2434 w 10012"/>
              <a:gd name="connsiteY6" fmla="*/ 0 h 10850"/>
              <a:gd name="connsiteX0" fmla="*/ 2434 w 10918"/>
              <a:gd name="connsiteY0" fmla="*/ 0 h 10850"/>
              <a:gd name="connsiteX1" fmla="*/ 10918 w 10918"/>
              <a:gd name="connsiteY1" fmla="*/ 654 h 10850"/>
              <a:gd name="connsiteX2" fmla="*/ 8345 w 10918"/>
              <a:gd name="connsiteY2" fmla="*/ 5850 h 10850"/>
              <a:gd name="connsiteX3" fmla="*/ 10012 w 10918"/>
              <a:gd name="connsiteY3" fmla="*/ 10850 h 10850"/>
              <a:gd name="connsiteX4" fmla="*/ 1679 w 10918"/>
              <a:gd name="connsiteY4" fmla="*/ 10850 h 10850"/>
              <a:gd name="connsiteX5" fmla="*/ 12 w 10918"/>
              <a:gd name="connsiteY5" fmla="*/ 5850 h 10850"/>
              <a:gd name="connsiteX6" fmla="*/ 2434 w 10918"/>
              <a:gd name="connsiteY6" fmla="*/ 0 h 10850"/>
              <a:gd name="connsiteX0" fmla="*/ 2902 w 10933"/>
              <a:gd name="connsiteY0" fmla="*/ 0 h 10948"/>
              <a:gd name="connsiteX1" fmla="*/ 10933 w 10933"/>
              <a:gd name="connsiteY1" fmla="*/ 752 h 10948"/>
              <a:gd name="connsiteX2" fmla="*/ 8360 w 10933"/>
              <a:gd name="connsiteY2" fmla="*/ 5948 h 10948"/>
              <a:gd name="connsiteX3" fmla="*/ 10027 w 10933"/>
              <a:gd name="connsiteY3" fmla="*/ 10948 h 10948"/>
              <a:gd name="connsiteX4" fmla="*/ 1694 w 10933"/>
              <a:gd name="connsiteY4" fmla="*/ 10948 h 10948"/>
              <a:gd name="connsiteX5" fmla="*/ 27 w 10933"/>
              <a:gd name="connsiteY5" fmla="*/ 5948 h 10948"/>
              <a:gd name="connsiteX6" fmla="*/ 2902 w 10933"/>
              <a:gd name="connsiteY6" fmla="*/ 0 h 10948"/>
              <a:gd name="connsiteX0" fmla="*/ 2878 w 10909"/>
              <a:gd name="connsiteY0" fmla="*/ 0 h 11896"/>
              <a:gd name="connsiteX1" fmla="*/ 10909 w 10909"/>
              <a:gd name="connsiteY1" fmla="*/ 752 h 11896"/>
              <a:gd name="connsiteX2" fmla="*/ 8336 w 10909"/>
              <a:gd name="connsiteY2" fmla="*/ 5948 h 11896"/>
              <a:gd name="connsiteX3" fmla="*/ 10003 w 10909"/>
              <a:gd name="connsiteY3" fmla="*/ 10948 h 11896"/>
              <a:gd name="connsiteX4" fmla="*/ 3332 w 10909"/>
              <a:gd name="connsiteY4" fmla="*/ 11896 h 11896"/>
              <a:gd name="connsiteX5" fmla="*/ 3 w 10909"/>
              <a:gd name="connsiteY5" fmla="*/ 5948 h 11896"/>
              <a:gd name="connsiteX6" fmla="*/ 2878 w 10909"/>
              <a:gd name="connsiteY6" fmla="*/ 0 h 11896"/>
              <a:gd name="connsiteX0" fmla="*/ 2917 w 10948"/>
              <a:gd name="connsiteY0" fmla="*/ 0 h 11896"/>
              <a:gd name="connsiteX1" fmla="*/ 10948 w 10948"/>
              <a:gd name="connsiteY1" fmla="*/ 752 h 11896"/>
              <a:gd name="connsiteX2" fmla="*/ 8375 w 10948"/>
              <a:gd name="connsiteY2" fmla="*/ 5948 h 11896"/>
              <a:gd name="connsiteX3" fmla="*/ 10042 w 10948"/>
              <a:gd name="connsiteY3" fmla="*/ 10948 h 11896"/>
              <a:gd name="connsiteX4" fmla="*/ 3371 w 10948"/>
              <a:gd name="connsiteY4" fmla="*/ 11896 h 11896"/>
              <a:gd name="connsiteX5" fmla="*/ 1341 w 10948"/>
              <a:gd name="connsiteY5" fmla="*/ 9837 h 11896"/>
              <a:gd name="connsiteX6" fmla="*/ 42 w 10948"/>
              <a:gd name="connsiteY6" fmla="*/ 5948 h 11896"/>
              <a:gd name="connsiteX7" fmla="*/ 2917 w 10948"/>
              <a:gd name="connsiteY7" fmla="*/ 0 h 11896"/>
              <a:gd name="connsiteX0" fmla="*/ 2879 w 10910"/>
              <a:gd name="connsiteY0" fmla="*/ 0 h 11896"/>
              <a:gd name="connsiteX1" fmla="*/ 10910 w 10910"/>
              <a:gd name="connsiteY1" fmla="*/ 752 h 11896"/>
              <a:gd name="connsiteX2" fmla="*/ 8337 w 10910"/>
              <a:gd name="connsiteY2" fmla="*/ 5948 h 11896"/>
              <a:gd name="connsiteX3" fmla="*/ 10004 w 10910"/>
              <a:gd name="connsiteY3" fmla="*/ 10948 h 11896"/>
              <a:gd name="connsiteX4" fmla="*/ 3333 w 10910"/>
              <a:gd name="connsiteY4" fmla="*/ 11896 h 11896"/>
              <a:gd name="connsiteX5" fmla="*/ 1303 w 10910"/>
              <a:gd name="connsiteY5" fmla="*/ 9837 h 11896"/>
              <a:gd name="connsiteX6" fmla="*/ 4 w 10910"/>
              <a:gd name="connsiteY6" fmla="*/ 5948 h 11896"/>
              <a:gd name="connsiteX7" fmla="*/ 1001 w 10910"/>
              <a:gd name="connsiteY7" fmla="*/ 1896 h 11896"/>
              <a:gd name="connsiteX8" fmla="*/ 2879 w 10910"/>
              <a:gd name="connsiteY8" fmla="*/ 0 h 11896"/>
              <a:gd name="connsiteX0" fmla="*/ 2879 w 11514"/>
              <a:gd name="connsiteY0" fmla="*/ 0 h 11896"/>
              <a:gd name="connsiteX1" fmla="*/ 11514 w 11514"/>
              <a:gd name="connsiteY1" fmla="*/ 850 h 11896"/>
              <a:gd name="connsiteX2" fmla="*/ 8337 w 11514"/>
              <a:gd name="connsiteY2" fmla="*/ 5948 h 11896"/>
              <a:gd name="connsiteX3" fmla="*/ 10004 w 11514"/>
              <a:gd name="connsiteY3" fmla="*/ 10948 h 11896"/>
              <a:gd name="connsiteX4" fmla="*/ 3333 w 11514"/>
              <a:gd name="connsiteY4" fmla="*/ 11896 h 11896"/>
              <a:gd name="connsiteX5" fmla="*/ 1303 w 11514"/>
              <a:gd name="connsiteY5" fmla="*/ 9837 h 11896"/>
              <a:gd name="connsiteX6" fmla="*/ 4 w 11514"/>
              <a:gd name="connsiteY6" fmla="*/ 5948 h 11896"/>
              <a:gd name="connsiteX7" fmla="*/ 1001 w 11514"/>
              <a:gd name="connsiteY7" fmla="*/ 1896 h 11896"/>
              <a:gd name="connsiteX8" fmla="*/ 2879 w 11514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004 w 12118"/>
              <a:gd name="connsiteY3" fmla="*/ 10948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155 w 12118"/>
              <a:gd name="connsiteY3" fmla="*/ 11275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2157"/>
              <a:gd name="connsiteX1" fmla="*/ 12118 w 12118"/>
              <a:gd name="connsiteY1" fmla="*/ 1013 h 12157"/>
              <a:gd name="connsiteX2" fmla="*/ 8337 w 12118"/>
              <a:gd name="connsiteY2" fmla="*/ 5948 h 12157"/>
              <a:gd name="connsiteX3" fmla="*/ 10155 w 12118"/>
              <a:gd name="connsiteY3" fmla="*/ 11275 h 12157"/>
              <a:gd name="connsiteX4" fmla="*/ 4541 w 12118"/>
              <a:gd name="connsiteY4" fmla="*/ 12157 h 12157"/>
              <a:gd name="connsiteX5" fmla="*/ 1303 w 12118"/>
              <a:gd name="connsiteY5" fmla="*/ 9837 h 12157"/>
              <a:gd name="connsiteX6" fmla="*/ 4 w 12118"/>
              <a:gd name="connsiteY6" fmla="*/ 5948 h 12157"/>
              <a:gd name="connsiteX7" fmla="*/ 1001 w 12118"/>
              <a:gd name="connsiteY7" fmla="*/ 1896 h 12157"/>
              <a:gd name="connsiteX8" fmla="*/ 2879 w 12118"/>
              <a:gd name="connsiteY8" fmla="*/ 0 h 12157"/>
              <a:gd name="connsiteX0" fmla="*/ 4238 w 12118"/>
              <a:gd name="connsiteY0" fmla="*/ 0 h 12320"/>
              <a:gd name="connsiteX1" fmla="*/ 12118 w 12118"/>
              <a:gd name="connsiteY1" fmla="*/ 1176 h 12320"/>
              <a:gd name="connsiteX2" fmla="*/ 8337 w 12118"/>
              <a:gd name="connsiteY2" fmla="*/ 6111 h 12320"/>
              <a:gd name="connsiteX3" fmla="*/ 10155 w 12118"/>
              <a:gd name="connsiteY3" fmla="*/ 11438 h 12320"/>
              <a:gd name="connsiteX4" fmla="*/ 4541 w 12118"/>
              <a:gd name="connsiteY4" fmla="*/ 12320 h 12320"/>
              <a:gd name="connsiteX5" fmla="*/ 1303 w 12118"/>
              <a:gd name="connsiteY5" fmla="*/ 10000 h 12320"/>
              <a:gd name="connsiteX6" fmla="*/ 4 w 12118"/>
              <a:gd name="connsiteY6" fmla="*/ 6111 h 12320"/>
              <a:gd name="connsiteX7" fmla="*/ 1001 w 12118"/>
              <a:gd name="connsiteY7" fmla="*/ 2059 h 12320"/>
              <a:gd name="connsiteX8" fmla="*/ 4238 w 12118"/>
              <a:gd name="connsiteY8" fmla="*/ 0 h 12320"/>
              <a:gd name="connsiteX0" fmla="*/ 6651 w 14531"/>
              <a:gd name="connsiteY0" fmla="*/ 0 h 12320"/>
              <a:gd name="connsiteX1" fmla="*/ 14531 w 14531"/>
              <a:gd name="connsiteY1" fmla="*/ 1176 h 12320"/>
              <a:gd name="connsiteX2" fmla="*/ 10750 w 14531"/>
              <a:gd name="connsiteY2" fmla="*/ 6111 h 12320"/>
              <a:gd name="connsiteX3" fmla="*/ 12568 w 14531"/>
              <a:gd name="connsiteY3" fmla="*/ 11438 h 12320"/>
              <a:gd name="connsiteX4" fmla="*/ 6954 w 14531"/>
              <a:gd name="connsiteY4" fmla="*/ 12320 h 12320"/>
              <a:gd name="connsiteX5" fmla="*/ 3716 w 14531"/>
              <a:gd name="connsiteY5" fmla="*/ 10000 h 12320"/>
              <a:gd name="connsiteX6" fmla="*/ 0 w 14531"/>
              <a:gd name="connsiteY6" fmla="*/ 6372 h 12320"/>
              <a:gd name="connsiteX7" fmla="*/ 3414 w 14531"/>
              <a:gd name="connsiteY7" fmla="*/ 2059 h 12320"/>
              <a:gd name="connsiteX8" fmla="*/ 6651 w 14531"/>
              <a:gd name="connsiteY8" fmla="*/ 0 h 12320"/>
              <a:gd name="connsiteX0" fmla="*/ 6658 w 14538"/>
              <a:gd name="connsiteY0" fmla="*/ 0 h 12320"/>
              <a:gd name="connsiteX1" fmla="*/ 14538 w 14538"/>
              <a:gd name="connsiteY1" fmla="*/ 1176 h 12320"/>
              <a:gd name="connsiteX2" fmla="*/ 10757 w 14538"/>
              <a:gd name="connsiteY2" fmla="*/ 6111 h 12320"/>
              <a:gd name="connsiteX3" fmla="*/ 12575 w 14538"/>
              <a:gd name="connsiteY3" fmla="*/ 11438 h 12320"/>
              <a:gd name="connsiteX4" fmla="*/ 6961 w 14538"/>
              <a:gd name="connsiteY4" fmla="*/ 12320 h 12320"/>
              <a:gd name="connsiteX5" fmla="*/ 4478 w 14538"/>
              <a:gd name="connsiteY5" fmla="*/ 9967 h 12320"/>
              <a:gd name="connsiteX6" fmla="*/ 7 w 14538"/>
              <a:gd name="connsiteY6" fmla="*/ 6372 h 12320"/>
              <a:gd name="connsiteX7" fmla="*/ 3421 w 14538"/>
              <a:gd name="connsiteY7" fmla="*/ 2059 h 12320"/>
              <a:gd name="connsiteX8" fmla="*/ 6658 w 14538"/>
              <a:gd name="connsiteY8" fmla="*/ 0 h 12320"/>
              <a:gd name="connsiteX0" fmla="*/ 6652 w 14532"/>
              <a:gd name="connsiteY0" fmla="*/ 0 h 12320"/>
              <a:gd name="connsiteX1" fmla="*/ 14532 w 14532"/>
              <a:gd name="connsiteY1" fmla="*/ 1176 h 12320"/>
              <a:gd name="connsiteX2" fmla="*/ 10751 w 14532"/>
              <a:gd name="connsiteY2" fmla="*/ 6111 h 12320"/>
              <a:gd name="connsiteX3" fmla="*/ 12569 w 14532"/>
              <a:gd name="connsiteY3" fmla="*/ 11438 h 12320"/>
              <a:gd name="connsiteX4" fmla="*/ 6955 w 14532"/>
              <a:gd name="connsiteY4" fmla="*/ 12320 h 12320"/>
              <a:gd name="connsiteX5" fmla="*/ 4472 w 14532"/>
              <a:gd name="connsiteY5" fmla="*/ 9967 h 12320"/>
              <a:gd name="connsiteX6" fmla="*/ 1 w 14532"/>
              <a:gd name="connsiteY6" fmla="*/ 6372 h 12320"/>
              <a:gd name="connsiteX7" fmla="*/ 4321 w 14532"/>
              <a:gd name="connsiteY7" fmla="*/ 2026 h 12320"/>
              <a:gd name="connsiteX8" fmla="*/ 6652 w 14532"/>
              <a:gd name="connsiteY8" fmla="*/ 0 h 12320"/>
              <a:gd name="connsiteX0" fmla="*/ 6652 w 14532"/>
              <a:gd name="connsiteY0" fmla="*/ 0 h 12320"/>
              <a:gd name="connsiteX1" fmla="*/ 14532 w 14532"/>
              <a:gd name="connsiteY1" fmla="*/ 1176 h 12320"/>
              <a:gd name="connsiteX2" fmla="*/ 10751 w 14532"/>
              <a:gd name="connsiteY2" fmla="*/ 6111 h 12320"/>
              <a:gd name="connsiteX3" fmla="*/ 12720 w 14532"/>
              <a:gd name="connsiteY3" fmla="*/ 11667 h 12320"/>
              <a:gd name="connsiteX4" fmla="*/ 6955 w 14532"/>
              <a:gd name="connsiteY4" fmla="*/ 12320 h 12320"/>
              <a:gd name="connsiteX5" fmla="*/ 4472 w 14532"/>
              <a:gd name="connsiteY5" fmla="*/ 9967 h 12320"/>
              <a:gd name="connsiteX6" fmla="*/ 1 w 14532"/>
              <a:gd name="connsiteY6" fmla="*/ 6372 h 12320"/>
              <a:gd name="connsiteX7" fmla="*/ 4321 w 14532"/>
              <a:gd name="connsiteY7" fmla="*/ 2026 h 12320"/>
              <a:gd name="connsiteX8" fmla="*/ 6652 w 14532"/>
              <a:gd name="connsiteY8" fmla="*/ 0 h 12320"/>
              <a:gd name="connsiteX0" fmla="*/ 6652 w 14532"/>
              <a:gd name="connsiteY0" fmla="*/ 0 h 12385"/>
              <a:gd name="connsiteX1" fmla="*/ 14532 w 14532"/>
              <a:gd name="connsiteY1" fmla="*/ 1176 h 12385"/>
              <a:gd name="connsiteX2" fmla="*/ 10751 w 14532"/>
              <a:gd name="connsiteY2" fmla="*/ 6111 h 12385"/>
              <a:gd name="connsiteX3" fmla="*/ 12720 w 14532"/>
              <a:gd name="connsiteY3" fmla="*/ 11667 h 12385"/>
              <a:gd name="connsiteX4" fmla="*/ 8466 w 14532"/>
              <a:gd name="connsiteY4" fmla="*/ 12385 h 12385"/>
              <a:gd name="connsiteX5" fmla="*/ 4472 w 14532"/>
              <a:gd name="connsiteY5" fmla="*/ 9967 h 12385"/>
              <a:gd name="connsiteX6" fmla="*/ 1 w 14532"/>
              <a:gd name="connsiteY6" fmla="*/ 6372 h 12385"/>
              <a:gd name="connsiteX7" fmla="*/ 4321 w 14532"/>
              <a:gd name="connsiteY7" fmla="*/ 2026 h 12385"/>
              <a:gd name="connsiteX8" fmla="*/ 6652 w 14532"/>
              <a:gd name="connsiteY8" fmla="*/ 0 h 12385"/>
              <a:gd name="connsiteX0" fmla="*/ 7558 w 14532"/>
              <a:gd name="connsiteY0" fmla="*/ 0 h 12516"/>
              <a:gd name="connsiteX1" fmla="*/ 14532 w 14532"/>
              <a:gd name="connsiteY1" fmla="*/ 1307 h 12516"/>
              <a:gd name="connsiteX2" fmla="*/ 10751 w 14532"/>
              <a:gd name="connsiteY2" fmla="*/ 6242 h 12516"/>
              <a:gd name="connsiteX3" fmla="*/ 12720 w 14532"/>
              <a:gd name="connsiteY3" fmla="*/ 11798 h 12516"/>
              <a:gd name="connsiteX4" fmla="*/ 8466 w 14532"/>
              <a:gd name="connsiteY4" fmla="*/ 12516 h 12516"/>
              <a:gd name="connsiteX5" fmla="*/ 4472 w 14532"/>
              <a:gd name="connsiteY5" fmla="*/ 10098 h 12516"/>
              <a:gd name="connsiteX6" fmla="*/ 1 w 14532"/>
              <a:gd name="connsiteY6" fmla="*/ 6503 h 12516"/>
              <a:gd name="connsiteX7" fmla="*/ 4321 w 14532"/>
              <a:gd name="connsiteY7" fmla="*/ 2157 h 12516"/>
              <a:gd name="connsiteX8" fmla="*/ 7558 w 14532"/>
              <a:gd name="connsiteY8" fmla="*/ 0 h 12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32" h="12516">
                <a:moveTo>
                  <a:pt x="7558" y="0"/>
                </a:moveTo>
                <a:cubicBezTo>
                  <a:pt x="10336" y="0"/>
                  <a:pt x="11754" y="1307"/>
                  <a:pt x="14532" y="1307"/>
                </a:cubicBezTo>
                <a:cubicBezTo>
                  <a:pt x="13611" y="1307"/>
                  <a:pt x="11053" y="4494"/>
                  <a:pt x="10751" y="6242"/>
                </a:cubicBezTo>
                <a:cubicBezTo>
                  <a:pt x="10449" y="7991"/>
                  <a:pt x="11799" y="11798"/>
                  <a:pt x="12720" y="11798"/>
                </a:cubicBezTo>
                <a:lnTo>
                  <a:pt x="8466" y="12516"/>
                </a:lnTo>
                <a:cubicBezTo>
                  <a:pt x="6991" y="12314"/>
                  <a:pt x="5027" y="11089"/>
                  <a:pt x="4472" y="10098"/>
                </a:cubicBezTo>
                <a:cubicBezTo>
                  <a:pt x="3917" y="9107"/>
                  <a:pt x="26" y="7826"/>
                  <a:pt x="1" y="6503"/>
                </a:cubicBezTo>
                <a:cubicBezTo>
                  <a:pt x="-24" y="5180"/>
                  <a:pt x="3842" y="3148"/>
                  <a:pt x="4321" y="2157"/>
                </a:cubicBezTo>
                <a:cubicBezTo>
                  <a:pt x="4800" y="1166"/>
                  <a:pt x="5982" y="212"/>
                  <a:pt x="7558" y="0"/>
                </a:cubicBezTo>
                <a:close/>
              </a:path>
            </a:pathLst>
          </a:custGeom>
          <a:solidFill>
            <a:srgbClr val="996633"/>
          </a:solid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Flowchart: Stored Data 14"/>
          <p:cNvSpPr/>
          <p:nvPr/>
        </p:nvSpPr>
        <p:spPr>
          <a:xfrm rot="5400000">
            <a:off x="8348949" y="-626084"/>
            <a:ext cx="1221819" cy="4787800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2434 w 10012"/>
              <a:gd name="connsiteY0" fmla="*/ 0 h 10850"/>
              <a:gd name="connsiteX1" fmla="*/ 10012 w 10012"/>
              <a:gd name="connsiteY1" fmla="*/ 850 h 10850"/>
              <a:gd name="connsiteX2" fmla="*/ 8345 w 10012"/>
              <a:gd name="connsiteY2" fmla="*/ 5850 h 10850"/>
              <a:gd name="connsiteX3" fmla="*/ 10012 w 10012"/>
              <a:gd name="connsiteY3" fmla="*/ 10850 h 10850"/>
              <a:gd name="connsiteX4" fmla="*/ 1679 w 10012"/>
              <a:gd name="connsiteY4" fmla="*/ 10850 h 10850"/>
              <a:gd name="connsiteX5" fmla="*/ 12 w 10012"/>
              <a:gd name="connsiteY5" fmla="*/ 5850 h 10850"/>
              <a:gd name="connsiteX6" fmla="*/ 2434 w 10012"/>
              <a:gd name="connsiteY6" fmla="*/ 0 h 10850"/>
              <a:gd name="connsiteX0" fmla="*/ 2434 w 10918"/>
              <a:gd name="connsiteY0" fmla="*/ 0 h 10850"/>
              <a:gd name="connsiteX1" fmla="*/ 10918 w 10918"/>
              <a:gd name="connsiteY1" fmla="*/ 654 h 10850"/>
              <a:gd name="connsiteX2" fmla="*/ 8345 w 10918"/>
              <a:gd name="connsiteY2" fmla="*/ 5850 h 10850"/>
              <a:gd name="connsiteX3" fmla="*/ 10012 w 10918"/>
              <a:gd name="connsiteY3" fmla="*/ 10850 h 10850"/>
              <a:gd name="connsiteX4" fmla="*/ 1679 w 10918"/>
              <a:gd name="connsiteY4" fmla="*/ 10850 h 10850"/>
              <a:gd name="connsiteX5" fmla="*/ 12 w 10918"/>
              <a:gd name="connsiteY5" fmla="*/ 5850 h 10850"/>
              <a:gd name="connsiteX6" fmla="*/ 2434 w 10918"/>
              <a:gd name="connsiteY6" fmla="*/ 0 h 10850"/>
              <a:gd name="connsiteX0" fmla="*/ 2902 w 10933"/>
              <a:gd name="connsiteY0" fmla="*/ 0 h 10948"/>
              <a:gd name="connsiteX1" fmla="*/ 10933 w 10933"/>
              <a:gd name="connsiteY1" fmla="*/ 752 h 10948"/>
              <a:gd name="connsiteX2" fmla="*/ 8360 w 10933"/>
              <a:gd name="connsiteY2" fmla="*/ 5948 h 10948"/>
              <a:gd name="connsiteX3" fmla="*/ 10027 w 10933"/>
              <a:gd name="connsiteY3" fmla="*/ 10948 h 10948"/>
              <a:gd name="connsiteX4" fmla="*/ 1694 w 10933"/>
              <a:gd name="connsiteY4" fmla="*/ 10948 h 10948"/>
              <a:gd name="connsiteX5" fmla="*/ 27 w 10933"/>
              <a:gd name="connsiteY5" fmla="*/ 5948 h 10948"/>
              <a:gd name="connsiteX6" fmla="*/ 2902 w 10933"/>
              <a:gd name="connsiteY6" fmla="*/ 0 h 10948"/>
              <a:gd name="connsiteX0" fmla="*/ 2878 w 10909"/>
              <a:gd name="connsiteY0" fmla="*/ 0 h 11896"/>
              <a:gd name="connsiteX1" fmla="*/ 10909 w 10909"/>
              <a:gd name="connsiteY1" fmla="*/ 752 h 11896"/>
              <a:gd name="connsiteX2" fmla="*/ 8336 w 10909"/>
              <a:gd name="connsiteY2" fmla="*/ 5948 h 11896"/>
              <a:gd name="connsiteX3" fmla="*/ 10003 w 10909"/>
              <a:gd name="connsiteY3" fmla="*/ 10948 h 11896"/>
              <a:gd name="connsiteX4" fmla="*/ 3332 w 10909"/>
              <a:gd name="connsiteY4" fmla="*/ 11896 h 11896"/>
              <a:gd name="connsiteX5" fmla="*/ 3 w 10909"/>
              <a:gd name="connsiteY5" fmla="*/ 5948 h 11896"/>
              <a:gd name="connsiteX6" fmla="*/ 2878 w 10909"/>
              <a:gd name="connsiteY6" fmla="*/ 0 h 11896"/>
              <a:gd name="connsiteX0" fmla="*/ 2917 w 10948"/>
              <a:gd name="connsiteY0" fmla="*/ 0 h 11896"/>
              <a:gd name="connsiteX1" fmla="*/ 10948 w 10948"/>
              <a:gd name="connsiteY1" fmla="*/ 752 h 11896"/>
              <a:gd name="connsiteX2" fmla="*/ 8375 w 10948"/>
              <a:gd name="connsiteY2" fmla="*/ 5948 h 11896"/>
              <a:gd name="connsiteX3" fmla="*/ 10042 w 10948"/>
              <a:gd name="connsiteY3" fmla="*/ 10948 h 11896"/>
              <a:gd name="connsiteX4" fmla="*/ 3371 w 10948"/>
              <a:gd name="connsiteY4" fmla="*/ 11896 h 11896"/>
              <a:gd name="connsiteX5" fmla="*/ 1341 w 10948"/>
              <a:gd name="connsiteY5" fmla="*/ 9837 h 11896"/>
              <a:gd name="connsiteX6" fmla="*/ 42 w 10948"/>
              <a:gd name="connsiteY6" fmla="*/ 5948 h 11896"/>
              <a:gd name="connsiteX7" fmla="*/ 2917 w 10948"/>
              <a:gd name="connsiteY7" fmla="*/ 0 h 11896"/>
              <a:gd name="connsiteX0" fmla="*/ 2879 w 10910"/>
              <a:gd name="connsiteY0" fmla="*/ 0 h 11896"/>
              <a:gd name="connsiteX1" fmla="*/ 10910 w 10910"/>
              <a:gd name="connsiteY1" fmla="*/ 752 h 11896"/>
              <a:gd name="connsiteX2" fmla="*/ 8337 w 10910"/>
              <a:gd name="connsiteY2" fmla="*/ 5948 h 11896"/>
              <a:gd name="connsiteX3" fmla="*/ 10004 w 10910"/>
              <a:gd name="connsiteY3" fmla="*/ 10948 h 11896"/>
              <a:gd name="connsiteX4" fmla="*/ 3333 w 10910"/>
              <a:gd name="connsiteY4" fmla="*/ 11896 h 11896"/>
              <a:gd name="connsiteX5" fmla="*/ 1303 w 10910"/>
              <a:gd name="connsiteY5" fmla="*/ 9837 h 11896"/>
              <a:gd name="connsiteX6" fmla="*/ 4 w 10910"/>
              <a:gd name="connsiteY6" fmla="*/ 5948 h 11896"/>
              <a:gd name="connsiteX7" fmla="*/ 1001 w 10910"/>
              <a:gd name="connsiteY7" fmla="*/ 1896 h 11896"/>
              <a:gd name="connsiteX8" fmla="*/ 2879 w 10910"/>
              <a:gd name="connsiteY8" fmla="*/ 0 h 11896"/>
              <a:gd name="connsiteX0" fmla="*/ 2879 w 11514"/>
              <a:gd name="connsiteY0" fmla="*/ 0 h 11896"/>
              <a:gd name="connsiteX1" fmla="*/ 11514 w 11514"/>
              <a:gd name="connsiteY1" fmla="*/ 850 h 11896"/>
              <a:gd name="connsiteX2" fmla="*/ 8337 w 11514"/>
              <a:gd name="connsiteY2" fmla="*/ 5948 h 11896"/>
              <a:gd name="connsiteX3" fmla="*/ 10004 w 11514"/>
              <a:gd name="connsiteY3" fmla="*/ 10948 h 11896"/>
              <a:gd name="connsiteX4" fmla="*/ 3333 w 11514"/>
              <a:gd name="connsiteY4" fmla="*/ 11896 h 11896"/>
              <a:gd name="connsiteX5" fmla="*/ 1303 w 11514"/>
              <a:gd name="connsiteY5" fmla="*/ 9837 h 11896"/>
              <a:gd name="connsiteX6" fmla="*/ 4 w 11514"/>
              <a:gd name="connsiteY6" fmla="*/ 5948 h 11896"/>
              <a:gd name="connsiteX7" fmla="*/ 1001 w 11514"/>
              <a:gd name="connsiteY7" fmla="*/ 1896 h 11896"/>
              <a:gd name="connsiteX8" fmla="*/ 2879 w 11514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004 w 12118"/>
              <a:gd name="connsiteY3" fmla="*/ 10948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155 w 12118"/>
              <a:gd name="connsiteY3" fmla="*/ 11275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  <a:gd name="connsiteX0" fmla="*/ 2879 w 12118"/>
              <a:gd name="connsiteY0" fmla="*/ 0 h 12157"/>
              <a:gd name="connsiteX1" fmla="*/ 12118 w 12118"/>
              <a:gd name="connsiteY1" fmla="*/ 1013 h 12157"/>
              <a:gd name="connsiteX2" fmla="*/ 8337 w 12118"/>
              <a:gd name="connsiteY2" fmla="*/ 5948 h 12157"/>
              <a:gd name="connsiteX3" fmla="*/ 10155 w 12118"/>
              <a:gd name="connsiteY3" fmla="*/ 11275 h 12157"/>
              <a:gd name="connsiteX4" fmla="*/ 4541 w 12118"/>
              <a:gd name="connsiteY4" fmla="*/ 12157 h 12157"/>
              <a:gd name="connsiteX5" fmla="*/ 1303 w 12118"/>
              <a:gd name="connsiteY5" fmla="*/ 9837 h 12157"/>
              <a:gd name="connsiteX6" fmla="*/ 4 w 12118"/>
              <a:gd name="connsiteY6" fmla="*/ 5948 h 12157"/>
              <a:gd name="connsiteX7" fmla="*/ 1001 w 12118"/>
              <a:gd name="connsiteY7" fmla="*/ 1896 h 12157"/>
              <a:gd name="connsiteX8" fmla="*/ 2879 w 12118"/>
              <a:gd name="connsiteY8" fmla="*/ 0 h 12157"/>
              <a:gd name="connsiteX0" fmla="*/ 4238 w 12118"/>
              <a:gd name="connsiteY0" fmla="*/ 0 h 12320"/>
              <a:gd name="connsiteX1" fmla="*/ 12118 w 12118"/>
              <a:gd name="connsiteY1" fmla="*/ 1176 h 12320"/>
              <a:gd name="connsiteX2" fmla="*/ 8337 w 12118"/>
              <a:gd name="connsiteY2" fmla="*/ 6111 h 12320"/>
              <a:gd name="connsiteX3" fmla="*/ 10155 w 12118"/>
              <a:gd name="connsiteY3" fmla="*/ 11438 h 12320"/>
              <a:gd name="connsiteX4" fmla="*/ 4541 w 12118"/>
              <a:gd name="connsiteY4" fmla="*/ 12320 h 12320"/>
              <a:gd name="connsiteX5" fmla="*/ 1303 w 12118"/>
              <a:gd name="connsiteY5" fmla="*/ 10000 h 12320"/>
              <a:gd name="connsiteX6" fmla="*/ 4 w 12118"/>
              <a:gd name="connsiteY6" fmla="*/ 6111 h 12320"/>
              <a:gd name="connsiteX7" fmla="*/ 1001 w 12118"/>
              <a:gd name="connsiteY7" fmla="*/ 2059 h 12320"/>
              <a:gd name="connsiteX8" fmla="*/ 4238 w 12118"/>
              <a:gd name="connsiteY8" fmla="*/ 0 h 12320"/>
              <a:gd name="connsiteX0" fmla="*/ 6651 w 14531"/>
              <a:gd name="connsiteY0" fmla="*/ 0 h 12320"/>
              <a:gd name="connsiteX1" fmla="*/ 14531 w 14531"/>
              <a:gd name="connsiteY1" fmla="*/ 1176 h 12320"/>
              <a:gd name="connsiteX2" fmla="*/ 10750 w 14531"/>
              <a:gd name="connsiteY2" fmla="*/ 6111 h 12320"/>
              <a:gd name="connsiteX3" fmla="*/ 12568 w 14531"/>
              <a:gd name="connsiteY3" fmla="*/ 11438 h 12320"/>
              <a:gd name="connsiteX4" fmla="*/ 6954 w 14531"/>
              <a:gd name="connsiteY4" fmla="*/ 12320 h 12320"/>
              <a:gd name="connsiteX5" fmla="*/ 3716 w 14531"/>
              <a:gd name="connsiteY5" fmla="*/ 10000 h 12320"/>
              <a:gd name="connsiteX6" fmla="*/ 0 w 14531"/>
              <a:gd name="connsiteY6" fmla="*/ 6372 h 12320"/>
              <a:gd name="connsiteX7" fmla="*/ 3414 w 14531"/>
              <a:gd name="connsiteY7" fmla="*/ 2059 h 12320"/>
              <a:gd name="connsiteX8" fmla="*/ 6651 w 14531"/>
              <a:gd name="connsiteY8" fmla="*/ 0 h 12320"/>
              <a:gd name="connsiteX0" fmla="*/ 6658 w 14538"/>
              <a:gd name="connsiteY0" fmla="*/ 0 h 12320"/>
              <a:gd name="connsiteX1" fmla="*/ 14538 w 14538"/>
              <a:gd name="connsiteY1" fmla="*/ 1176 h 12320"/>
              <a:gd name="connsiteX2" fmla="*/ 10757 w 14538"/>
              <a:gd name="connsiteY2" fmla="*/ 6111 h 12320"/>
              <a:gd name="connsiteX3" fmla="*/ 12575 w 14538"/>
              <a:gd name="connsiteY3" fmla="*/ 11438 h 12320"/>
              <a:gd name="connsiteX4" fmla="*/ 6961 w 14538"/>
              <a:gd name="connsiteY4" fmla="*/ 12320 h 12320"/>
              <a:gd name="connsiteX5" fmla="*/ 4478 w 14538"/>
              <a:gd name="connsiteY5" fmla="*/ 9967 h 12320"/>
              <a:gd name="connsiteX6" fmla="*/ 7 w 14538"/>
              <a:gd name="connsiteY6" fmla="*/ 6372 h 12320"/>
              <a:gd name="connsiteX7" fmla="*/ 3421 w 14538"/>
              <a:gd name="connsiteY7" fmla="*/ 2059 h 12320"/>
              <a:gd name="connsiteX8" fmla="*/ 6658 w 14538"/>
              <a:gd name="connsiteY8" fmla="*/ 0 h 12320"/>
              <a:gd name="connsiteX0" fmla="*/ 6652 w 14532"/>
              <a:gd name="connsiteY0" fmla="*/ 0 h 12320"/>
              <a:gd name="connsiteX1" fmla="*/ 14532 w 14532"/>
              <a:gd name="connsiteY1" fmla="*/ 1176 h 12320"/>
              <a:gd name="connsiteX2" fmla="*/ 10751 w 14532"/>
              <a:gd name="connsiteY2" fmla="*/ 6111 h 12320"/>
              <a:gd name="connsiteX3" fmla="*/ 12569 w 14532"/>
              <a:gd name="connsiteY3" fmla="*/ 11438 h 12320"/>
              <a:gd name="connsiteX4" fmla="*/ 6955 w 14532"/>
              <a:gd name="connsiteY4" fmla="*/ 12320 h 12320"/>
              <a:gd name="connsiteX5" fmla="*/ 4472 w 14532"/>
              <a:gd name="connsiteY5" fmla="*/ 9967 h 12320"/>
              <a:gd name="connsiteX6" fmla="*/ 1 w 14532"/>
              <a:gd name="connsiteY6" fmla="*/ 6372 h 12320"/>
              <a:gd name="connsiteX7" fmla="*/ 4321 w 14532"/>
              <a:gd name="connsiteY7" fmla="*/ 2026 h 12320"/>
              <a:gd name="connsiteX8" fmla="*/ 6652 w 14532"/>
              <a:gd name="connsiteY8" fmla="*/ 0 h 1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32" h="12320">
                <a:moveTo>
                  <a:pt x="6652" y="0"/>
                </a:moveTo>
                <a:cubicBezTo>
                  <a:pt x="9430" y="0"/>
                  <a:pt x="11754" y="1176"/>
                  <a:pt x="14532" y="1176"/>
                </a:cubicBezTo>
                <a:cubicBezTo>
                  <a:pt x="13611" y="1176"/>
                  <a:pt x="11078" y="4401"/>
                  <a:pt x="10751" y="6111"/>
                </a:cubicBezTo>
                <a:cubicBezTo>
                  <a:pt x="10424" y="7821"/>
                  <a:pt x="11648" y="11438"/>
                  <a:pt x="12569" y="11438"/>
                </a:cubicBezTo>
                <a:lnTo>
                  <a:pt x="6955" y="12320"/>
                </a:lnTo>
                <a:cubicBezTo>
                  <a:pt x="5480" y="12118"/>
                  <a:pt x="5027" y="10958"/>
                  <a:pt x="4472" y="9967"/>
                </a:cubicBezTo>
                <a:cubicBezTo>
                  <a:pt x="3917" y="8976"/>
                  <a:pt x="26" y="7695"/>
                  <a:pt x="1" y="6372"/>
                </a:cubicBezTo>
                <a:cubicBezTo>
                  <a:pt x="-24" y="5049"/>
                  <a:pt x="3842" y="3017"/>
                  <a:pt x="4321" y="2026"/>
                </a:cubicBezTo>
                <a:cubicBezTo>
                  <a:pt x="4800" y="1035"/>
                  <a:pt x="5076" y="212"/>
                  <a:pt x="6652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Flowchart: Stored Data 14"/>
          <p:cNvSpPr/>
          <p:nvPr/>
        </p:nvSpPr>
        <p:spPr>
          <a:xfrm rot="5400000">
            <a:off x="8469529" y="-197074"/>
            <a:ext cx="1018854" cy="4622914"/>
          </a:xfrm>
          <a:custGeom>
            <a:avLst/>
            <a:gdLst>
              <a:gd name="connsiteX0" fmla="*/ 1667 w 10000"/>
              <a:gd name="connsiteY0" fmla="*/ 0 h 10000"/>
              <a:gd name="connsiteX1" fmla="*/ 10000 w 10000"/>
              <a:gd name="connsiteY1" fmla="*/ 0 h 10000"/>
              <a:gd name="connsiteX2" fmla="*/ 8333 w 10000"/>
              <a:gd name="connsiteY2" fmla="*/ 5000 h 10000"/>
              <a:gd name="connsiteX3" fmla="*/ 10000 w 10000"/>
              <a:gd name="connsiteY3" fmla="*/ 10000 h 10000"/>
              <a:gd name="connsiteX4" fmla="*/ 1667 w 10000"/>
              <a:gd name="connsiteY4" fmla="*/ 10000 h 10000"/>
              <a:gd name="connsiteX5" fmla="*/ 0 w 10000"/>
              <a:gd name="connsiteY5" fmla="*/ 5000 h 10000"/>
              <a:gd name="connsiteX6" fmla="*/ 1667 w 10000"/>
              <a:gd name="connsiteY6" fmla="*/ 0 h 10000"/>
              <a:gd name="connsiteX0" fmla="*/ 2434 w 10012"/>
              <a:gd name="connsiteY0" fmla="*/ 0 h 10850"/>
              <a:gd name="connsiteX1" fmla="*/ 10012 w 10012"/>
              <a:gd name="connsiteY1" fmla="*/ 850 h 10850"/>
              <a:gd name="connsiteX2" fmla="*/ 8345 w 10012"/>
              <a:gd name="connsiteY2" fmla="*/ 5850 h 10850"/>
              <a:gd name="connsiteX3" fmla="*/ 10012 w 10012"/>
              <a:gd name="connsiteY3" fmla="*/ 10850 h 10850"/>
              <a:gd name="connsiteX4" fmla="*/ 1679 w 10012"/>
              <a:gd name="connsiteY4" fmla="*/ 10850 h 10850"/>
              <a:gd name="connsiteX5" fmla="*/ 12 w 10012"/>
              <a:gd name="connsiteY5" fmla="*/ 5850 h 10850"/>
              <a:gd name="connsiteX6" fmla="*/ 2434 w 10012"/>
              <a:gd name="connsiteY6" fmla="*/ 0 h 10850"/>
              <a:gd name="connsiteX0" fmla="*/ 2434 w 10918"/>
              <a:gd name="connsiteY0" fmla="*/ 0 h 10850"/>
              <a:gd name="connsiteX1" fmla="*/ 10918 w 10918"/>
              <a:gd name="connsiteY1" fmla="*/ 654 h 10850"/>
              <a:gd name="connsiteX2" fmla="*/ 8345 w 10918"/>
              <a:gd name="connsiteY2" fmla="*/ 5850 h 10850"/>
              <a:gd name="connsiteX3" fmla="*/ 10012 w 10918"/>
              <a:gd name="connsiteY3" fmla="*/ 10850 h 10850"/>
              <a:gd name="connsiteX4" fmla="*/ 1679 w 10918"/>
              <a:gd name="connsiteY4" fmla="*/ 10850 h 10850"/>
              <a:gd name="connsiteX5" fmla="*/ 12 w 10918"/>
              <a:gd name="connsiteY5" fmla="*/ 5850 h 10850"/>
              <a:gd name="connsiteX6" fmla="*/ 2434 w 10918"/>
              <a:gd name="connsiteY6" fmla="*/ 0 h 10850"/>
              <a:gd name="connsiteX0" fmla="*/ 2902 w 10933"/>
              <a:gd name="connsiteY0" fmla="*/ 0 h 10948"/>
              <a:gd name="connsiteX1" fmla="*/ 10933 w 10933"/>
              <a:gd name="connsiteY1" fmla="*/ 752 h 10948"/>
              <a:gd name="connsiteX2" fmla="*/ 8360 w 10933"/>
              <a:gd name="connsiteY2" fmla="*/ 5948 h 10948"/>
              <a:gd name="connsiteX3" fmla="*/ 10027 w 10933"/>
              <a:gd name="connsiteY3" fmla="*/ 10948 h 10948"/>
              <a:gd name="connsiteX4" fmla="*/ 1694 w 10933"/>
              <a:gd name="connsiteY4" fmla="*/ 10948 h 10948"/>
              <a:gd name="connsiteX5" fmla="*/ 27 w 10933"/>
              <a:gd name="connsiteY5" fmla="*/ 5948 h 10948"/>
              <a:gd name="connsiteX6" fmla="*/ 2902 w 10933"/>
              <a:gd name="connsiteY6" fmla="*/ 0 h 10948"/>
              <a:gd name="connsiteX0" fmla="*/ 2878 w 10909"/>
              <a:gd name="connsiteY0" fmla="*/ 0 h 11896"/>
              <a:gd name="connsiteX1" fmla="*/ 10909 w 10909"/>
              <a:gd name="connsiteY1" fmla="*/ 752 h 11896"/>
              <a:gd name="connsiteX2" fmla="*/ 8336 w 10909"/>
              <a:gd name="connsiteY2" fmla="*/ 5948 h 11896"/>
              <a:gd name="connsiteX3" fmla="*/ 10003 w 10909"/>
              <a:gd name="connsiteY3" fmla="*/ 10948 h 11896"/>
              <a:gd name="connsiteX4" fmla="*/ 3332 w 10909"/>
              <a:gd name="connsiteY4" fmla="*/ 11896 h 11896"/>
              <a:gd name="connsiteX5" fmla="*/ 3 w 10909"/>
              <a:gd name="connsiteY5" fmla="*/ 5948 h 11896"/>
              <a:gd name="connsiteX6" fmla="*/ 2878 w 10909"/>
              <a:gd name="connsiteY6" fmla="*/ 0 h 11896"/>
              <a:gd name="connsiteX0" fmla="*/ 2917 w 10948"/>
              <a:gd name="connsiteY0" fmla="*/ 0 h 11896"/>
              <a:gd name="connsiteX1" fmla="*/ 10948 w 10948"/>
              <a:gd name="connsiteY1" fmla="*/ 752 h 11896"/>
              <a:gd name="connsiteX2" fmla="*/ 8375 w 10948"/>
              <a:gd name="connsiteY2" fmla="*/ 5948 h 11896"/>
              <a:gd name="connsiteX3" fmla="*/ 10042 w 10948"/>
              <a:gd name="connsiteY3" fmla="*/ 10948 h 11896"/>
              <a:gd name="connsiteX4" fmla="*/ 3371 w 10948"/>
              <a:gd name="connsiteY4" fmla="*/ 11896 h 11896"/>
              <a:gd name="connsiteX5" fmla="*/ 1341 w 10948"/>
              <a:gd name="connsiteY5" fmla="*/ 9837 h 11896"/>
              <a:gd name="connsiteX6" fmla="*/ 42 w 10948"/>
              <a:gd name="connsiteY6" fmla="*/ 5948 h 11896"/>
              <a:gd name="connsiteX7" fmla="*/ 2917 w 10948"/>
              <a:gd name="connsiteY7" fmla="*/ 0 h 11896"/>
              <a:gd name="connsiteX0" fmla="*/ 2879 w 10910"/>
              <a:gd name="connsiteY0" fmla="*/ 0 h 11896"/>
              <a:gd name="connsiteX1" fmla="*/ 10910 w 10910"/>
              <a:gd name="connsiteY1" fmla="*/ 752 h 11896"/>
              <a:gd name="connsiteX2" fmla="*/ 8337 w 10910"/>
              <a:gd name="connsiteY2" fmla="*/ 5948 h 11896"/>
              <a:gd name="connsiteX3" fmla="*/ 10004 w 10910"/>
              <a:gd name="connsiteY3" fmla="*/ 10948 h 11896"/>
              <a:gd name="connsiteX4" fmla="*/ 3333 w 10910"/>
              <a:gd name="connsiteY4" fmla="*/ 11896 h 11896"/>
              <a:gd name="connsiteX5" fmla="*/ 1303 w 10910"/>
              <a:gd name="connsiteY5" fmla="*/ 9837 h 11896"/>
              <a:gd name="connsiteX6" fmla="*/ 4 w 10910"/>
              <a:gd name="connsiteY6" fmla="*/ 5948 h 11896"/>
              <a:gd name="connsiteX7" fmla="*/ 1001 w 10910"/>
              <a:gd name="connsiteY7" fmla="*/ 1896 h 11896"/>
              <a:gd name="connsiteX8" fmla="*/ 2879 w 10910"/>
              <a:gd name="connsiteY8" fmla="*/ 0 h 11896"/>
              <a:gd name="connsiteX0" fmla="*/ 2879 w 11514"/>
              <a:gd name="connsiteY0" fmla="*/ 0 h 11896"/>
              <a:gd name="connsiteX1" fmla="*/ 11514 w 11514"/>
              <a:gd name="connsiteY1" fmla="*/ 850 h 11896"/>
              <a:gd name="connsiteX2" fmla="*/ 8337 w 11514"/>
              <a:gd name="connsiteY2" fmla="*/ 5948 h 11896"/>
              <a:gd name="connsiteX3" fmla="*/ 10004 w 11514"/>
              <a:gd name="connsiteY3" fmla="*/ 10948 h 11896"/>
              <a:gd name="connsiteX4" fmla="*/ 3333 w 11514"/>
              <a:gd name="connsiteY4" fmla="*/ 11896 h 11896"/>
              <a:gd name="connsiteX5" fmla="*/ 1303 w 11514"/>
              <a:gd name="connsiteY5" fmla="*/ 9837 h 11896"/>
              <a:gd name="connsiteX6" fmla="*/ 4 w 11514"/>
              <a:gd name="connsiteY6" fmla="*/ 5948 h 11896"/>
              <a:gd name="connsiteX7" fmla="*/ 1001 w 11514"/>
              <a:gd name="connsiteY7" fmla="*/ 1896 h 11896"/>
              <a:gd name="connsiteX8" fmla="*/ 2879 w 11514"/>
              <a:gd name="connsiteY8" fmla="*/ 0 h 11896"/>
              <a:gd name="connsiteX0" fmla="*/ 2879 w 12118"/>
              <a:gd name="connsiteY0" fmla="*/ 0 h 11896"/>
              <a:gd name="connsiteX1" fmla="*/ 12118 w 12118"/>
              <a:gd name="connsiteY1" fmla="*/ 1013 h 11896"/>
              <a:gd name="connsiteX2" fmla="*/ 8337 w 12118"/>
              <a:gd name="connsiteY2" fmla="*/ 5948 h 11896"/>
              <a:gd name="connsiteX3" fmla="*/ 10004 w 12118"/>
              <a:gd name="connsiteY3" fmla="*/ 10948 h 11896"/>
              <a:gd name="connsiteX4" fmla="*/ 3333 w 12118"/>
              <a:gd name="connsiteY4" fmla="*/ 11896 h 11896"/>
              <a:gd name="connsiteX5" fmla="*/ 1303 w 12118"/>
              <a:gd name="connsiteY5" fmla="*/ 9837 h 11896"/>
              <a:gd name="connsiteX6" fmla="*/ 4 w 12118"/>
              <a:gd name="connsiteY6" fmla="*/ 5948 h 11896"/>
              <a:gd name="connsiteX7" fmla="*/ 1001 w 12118"/>
              <a:gd name="connsiteY7" fmla="*/ 1896 h 11896"/>
              <a:gd name="connsiteX8" fmla="*/ 2879 w 12118"/>
              <a:gd name="connsiteY8" fmla="*/ 0 h 1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18" h="11896">
                <a:moveTo>
                  <a:pt x="2879" y="0"/>
                </a:moveTo>
                <a:cubicBezTo>
                  <a:pt x="5657" y="0"/>
                  <a:pt x="9340" y="1013"/>
                  <a:pt x="12118" y="1013"/>
                </a:cubicBezTo>
                <a:cubicBezTo>
                  <a:pt x="11197" y="1013"/>
                  <a:pt x="8689" y="4292"/>
                  <a:pt x="8337" y="5948"/>
                </a:cubicBezTo>
                <a:cubicBezTo>
                  <a:pt x="7985" y="7604"/>
                  <a:pt x="9083" y="10948"/>
                  <a:pt x="10004" y="10948"/>
                </a:cubicBezTo>
                <a:lnTo>
                  <a:pt x="3333" y="11896"/>
                </a:lnTo>
                <a:cubicBezTo>
                  <a:pt x="1858" y="11694"/>
                  <a:pt x="1858" y="10828"/>
                  <a:pt x="1303" y="9837"/>
                </a:cubicBezTo>
                <a:cubicBezTo>
                  <a:pt x="748" y="8846"/>
                  <a:pt x="54" y="7271"/>
                  <a:pt x="4" y="5948"/>
                </a:cubicBezTo>
                <a:cubicBezTo>
                  <a:pt x="-46" y="4625"/>
                  <a:pt x="522" y="2887"/>
                  <a:pt x="1001" y="1896"/>
                </a:cubicBezTo>
                <a:cubicBezTo>
                  <a:pt x="1480" y="905"/>
                  <a:pt x="1303" y="212"/>
                  <a:pt x="287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2" name="Straight Connector 21"/>
          <p:cNvCxnSpPr>
            <a:stCxn id="20" idx="11"/>
            <a:endCxn id="20" idx="11"/>
          </p:cNvCxnSpPr>
          <p:nvPr/>
        </p:nvCxnSpPr>
        <p:spPr>
          <a:xfrm>
            <a:off x="7514945" y="743187"/>
            <a:ext cx="0" cy="0"/>
          </a:xfrm>
          <a:prstGeom prst="line">
            <a:avLst/>
          </a:prstGeom>
          <a:ln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874000" y="698500"/>
            <a:ext cx="38100" cy="20412"/>
          </a:xfrm>
          <a:prstGeom prst="line">
            <a:avLst/>
          </a:prstGeom>
          <a:ln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8200" y="977837"/>
            <a:ext cx="5410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smtClean="0">
                <a:hlinkClick r:id="rId3"/>
              </a:rPr>
              <a:t>Using the following interactive online website;</a:t>
            </a:r>
            <a:endParaRPr lang="en-IE" sz="2800" dirty="0" smtClean="0"/>
          </a:p>
          <a:p>
            <a:endParaRPr lang="en-IE" sz="2800" dirty="0"/>
          </a:p>
          <a:p>
            <a:pPr marL="514350" indent="-514350">
              <a:buFont typeface="+mj-lt"/>
              <a:buAutoNum type="arabicPeriod"/>
            </a:pPr>
            <a:r>
              <a:rPr lang="en-IE" sz="2800" dirty="0" smtClean="0"/>
              <a:t>Label the parts of the Earth.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800" dirty="0" smtClean="0"/>
              <a:t>Record the approx. temperature of each part.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800" dirty="0" smtClean="0"/>
              <a:t>Record the approx. thickness of each part.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39388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636520" y="669875"/>
            <a:ext cx="4495800" cy="47355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36520" y="4864100"/>
            <a:ext cx="2307080" cy="25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25700" y="4679434"/>
            <a:ext cx="1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Inner Core</a:t>
            </a:r>
            <a:endParaRPr lang="en-IE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079880" y="3792999"/>
            <a:ext cx="2307080" cy="25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97700" y="3621033"/>
            <a:ext cx="1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Outer Core</a:t>
            </a:r>
            <a:endParaRPr lang="en-IE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575958" y="2763198"/>
            <a:ext cx="2307080" cy="25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66819" y="2591232"/>
            <a:ext cx="1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Mantle</a:t>
            </a:r>
            <a:endParaRPr lang="en-IE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176020" y="1303613"/>
            <a:ext cx="2307080" cy="25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64690" y="1124439"/>
            <a:ext cx="1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Crust</a:t>
            </a:r>
            <a:endParaRPr lang="en-IE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7394039" y="2121332"/>
            <a:ext cx="1476561" cy="12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873840" y="1936666"/>
            <a:ext cx="1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Asthenosphere</a:t>
            </a:r>
            <a:endParaRPr lang="en-IE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565958" y="1530951"/>
            <a:ext cx="2374381" cy="64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974840" y="1396911"/>
            <a:ext cx="1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Lithosphere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33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669" y="2019300"/>
            <a:ext cx="6924675" cy="308675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7" name="Rectangle 6"/>
          <p:cNvSpPr/>
          <p:nvPr/>
        </p:nvSpPr>
        <p:spPr>
          <a:xfrm>
            <a:off x="259080" y="571500"/>
            <a:ext cx="6002020" cy="774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 smtClean="0"/>
              <a:t>The Earth’s Crust </a:t>
            </a:r>
            <a:endParaRPr lang="en-IE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003300" y="1358900"/>
            <a:ext cx="96647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dirty="0" smtClean="0"/>
              <a:t>The crust is broken up into pieces called plates. </a:t>
            </a:r>
            <a:br>
              <a:rPr lang="en-IE" sz="2400" dirty="0" smtClean="0"/>
            </a:br>
            <a:r>
              <a:rPr lang="en-IE" sz="2400" dirty="0" smtClean="0"/>
              <a:t>The edges of the plates are called plate boundaries.</a:t>
            </a:r>
            <a:endParaRPr lang="en-IE" sz="3200" dirty="0"/>
          </a:p>
          <a:p>
            <a:r>
              <a:rPr lang="en-IE" sz="3200" dirty="0" smtClean="0"/>
              <a:t> </a:t>
            </a:r>
            <a:br>
              <a:rPr lang="en-IE" sz="3200" dirty="0" smtClean="0"/>
            </a:br>
            <a:endParaRPr lang="en-IE" sz="3200" dirty="0"/>
          </a:p>
        </p:txBody>
      </p:sp>
      <p:sp>
        <p:nvSpPr>
          <p:cNvPr id="9" name="Rectangle 8"/>
          <p:cNvSpPr/>
          <p:nvPr/>
        </p:nvSpPr>
        <p:spPr>
          <a:xfrm>
            <a:off x="488950" y="2243901"/>
            <a:ext cx="2832100" cy="698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chemeClr val="accent6">
                    <a:lumMod val="50000"/>
                  </a:schemeClr>
                </a:solidFill>
              </a:rPr>
              <a:t>Eurasian Plate </a:t>
            </a:r>
            <a:endParaRPr lang="en-IE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780963" y="2202850"/>
            <a:ext cx="2832100" cy="6985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chemeClr val="accent5">
                    <a:lumMod val="75000"/>
                  </a:schemeClr>
                </a:solidFill>
              </a:rPr>
              <a:t>African Plate </a:t>
            </a:r>
            <a:endParaRPr lang="en-IE" sz="28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8950" y="3282410"/>
            <a:ext cx="2832100" cy="698500"/>
          </a:xfrm>
          <a:prstGeom prst="rect">
            <a:avLst/>
          </a:prstGeom>
          <a:solidFill>
            <a:srgbClr val="FF0000">
              <a:alpha val="18039"/>
            </a:srgbClr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rgbClr val="663300"/>
                </a:solidFill>
              </a:rPr>
              <a:t>American Plate </a:t>
            </a:r>
            <a:endParaRPr lang="en-IE" sz="2800" dirty="0" smtClean="0">
              <a:solidFill>
                <a:srgbClr val="6633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80963" y="3187197"/>
            <a:ext cx="2832100" cy="698500"/>
          </a:xfrm>
          <a:prstGeom prst="rect">
            <a:avLst/>
          </a:prstGeom>
          <a:solidFill>
            <a:schemeClr val="bg2">
              <a:lumMod val="90000"/>
              <a:alpha val="18039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chemeClr val="tx1"/>
                </a:solidFill>
              </a:rPr>
              <a:t>Australian Plate </a:t>
            </a:r>
            <a:endParaRPr lang="en-IE" sz="28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8950" y="4223643"/>
            <a:ext cx="2832100" cy="698500"/>
          </a:xfrm>
          <a:prstGeom prst="rect">
            <a:avLst/>
          </a:prstGeom>
          <a:solidFill>
            <a:schemeClr val="accent2">
              <a:lumMod val="40000"/>
              <a:lumOff val="60000"/>
              <a:alpha val="18039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chemeClr val="accent2">
                    <a:lumMod val="50000"/>
                  </a:schemeClr>
                </a:solidFill>
              </a:rPr>
              <a:t>Pacific Plate</a:t>
            </a:r>
            <a:endParaRPr lang="en-IE" sz="28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780963" y="4223643"/>
            <a:ext cx="2832100" cy="698500"/>
          </a:xfrm>
          <a:prstGeom prst="rect">
            <a:avLst/>
          </a:prstGeom>
          <a:solidFill>
            <a:srgbClr val="CC99FF">
              <a:alpha val="17647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rgbClr val="7030A0"/>
                </a:solidFill>
              </a:rPr>
              <a:t>Indian Plate</a:t>
            </a:r>
            <a:endParaRPr lang="en-IE" sz="2800" dirty="0" smtClean="0">
              <a:solidFill>
                <a:srgbClr val="7030A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780963" y="5229863"/>
            <a:ext cx="2832100" cy="698500"/>
          </a:xfrm>
          <a:prstGeom prst="rect">
            <a:avLst/>
          </a:prstGeom>
          <a:solidFill>
            <a:srgbClr val="FFFF66">
              <a:alpha val="17255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 smtClean="0">
                <a:solidFill>
                  <a:srgbClr val="DEA900"/>
                </a:solidFill>
              </a:rPr>
              <a:t>Nazca Plate</a:t>
            </a:r>
            <a:endParaRPr lang="en-IE" sz="2800" dirty="0" smtClean="0">
              <a:solidFill>
                <a:srgbClr val="DEA900"/>
              </a:solidFill>
            </a:endParaRPr>
          </a:p>
        </p:txBody>
      </p:sp>
      <p:pic>
        <p:nvPicPr>
          <p:cNvPr id="16" name="Picture 4" descr="Image result for earth crust mantle core diagra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538" y="456102"/>
            <a:ext cx="1212262" cy="120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939506" y="5040959"/>
            <a:ext cx="622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 smtClean="0"/>
              <a:t>Continents sit on top of these plates. </a:t>
            </a:r>
            <a:br>
              <a:rPr lang="en-IE" b="1" dirty="0" smtClean="0"/>
            </a:br>
            <a:r>
              <a:rPr lang="en-IE" b="1" dirty="0" smtClean="0">
                <a:hlinkClick r:id="rId7"/>
              </a:rPr>
              <a:t>Match the continents to the plates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104337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sp>
        <p:nvSpPr>
          <p:cNvPr id="10" name="Rectangle 9"/>
          <p:cNvSpPr/>
          <p:nvPr/>
        </p:nvSpPr>
        <p:spPr>
          <a:xfrm>
            <a:off x="259080" y="571500"/>
            <a:ext cx="6002020" cy="7747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600" dirty="0" smtClean="0"/>
              <a:t>Can Plates Move?</a:t>
            </a:r>
            <a:endParaRPr lang="en-IE" sz="3600" dirty="0"/>
          </a:p>
        </p:txBody>
      </p:sp>
      <p:pic>
        <p:nvPicPr>
          <p:cNvPr id="11" name="Picture 1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8275" y="2670205"/>
            <a:ext cx="6629049" cy="3009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2599" y="2017459"/>
            <a:ext cx="1082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In groups, cut the world map up and check whether the continents fit together like a jigsaw puzzle.</a:t>
            </a:r>
            <a:endParaRPr lang="en-IE" sz="2000" dirty="0"/>
          </a:p>
        </p:txBody>
      </p:sp>
      <p:sp>
        <p:nvSpPr>
          <p:cNvPr id="13" name="Rectangle 12"/>
          <p:cNvSpPr/>
          <p:nvPr/>
        </p:nvSpPr>
        <p:spPr>
          <a:xfrm>
            <a:off x="2465966" y="1533990"/>
            <a:ext cx="72143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sz="2400" b="1" dirty="0" smtClean="0"/>
              <a:t>‘Plates move due to convection currents in the mantle.’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221240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880" y="1013782"/>
            <a:ext cx="4309570" cy="4681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215" y="1317384"/>
            <a:ext cx="3131315" cy="41659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88913" y="2419328"/>
            <a:ext cx="1372492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en-US" sz="20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1958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880" y="1013782"/>
            <a:ext cx="4309570" cy="4681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38231">
            <a:off x="4864164" y="2382109"/>
            <a:ext cx="3131315" cy="4165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5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9080" y="264160"/>
            <a:ext cx="11628120" cy="6212840"/>
          </a:xfrm>
          <a:prstGeom prst="rect">
            <a:avLst/>
          </a:prstGeom>
          <a:noFill/>
          <a:ln w="1270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882" y="5811103"/>
            <a:ext cx="1363076" cy="272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83038" y="6099781"/>
            <a:ext cx="3568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100" dirty="0" smtClean="0"/>
              <a:t>Human Habitat – Shaping the Earth</a:t>
            </a:r>
            <a:endParaRPr lang="en-IE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880" y="1013782"/>
            <a:ext cx="4309570" cy="4681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43443">
            <a:off x="5101730" y="2517531"/>
            <a:ext cx="3131315" cy="4165977"/>
          </a:xfrm>
          <a:prstGeom prst="rect">
            <a:avLst/>
          </a:prstGeom>
        </p:spPr>
      </p:pic>
      <p:sp>
        <p:nvSpPr>
          <p:cNvPr id="2" name="Down Arrow 1"/>
          <p:cNvSpPr/>
          <p:nvPr/>
        </p:nvSpPr>
        <p:spPr>
          <a:xfrm rot="3894644">
            <a:off x="9697344" y="3467099"/>
            <a:ext cx="406400" cy="1206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Rectangle 9"/>
          <p:cNvSpPr/>
          <p:nvPr/>
        </p:nvSpPr>
        <p:spPr>
          <a:xfrm>
            <a:off x="10307013" y="2086414"/>
            <a:ext cx="1372492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endParaRPr lang="en-US" sz="20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916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544</Words>
  <Application>Microsoft Office PowerPoint</Application>
  <PresentationFormat>Widescreen</PresentationFormat>
  <Paragraphs>102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Aoife McDonnell</dc:creator>
  <cp:lastModifiedBy>Aoife McDonnell</cp:lastModifiedBy>
  <cp:revision>22</cp:revision>
  <dcterms:created xsi:type="dcterms:W3CDTF">2017-09-26T11:36:07Z</dcterms:created>
  <dcterms:modified xsi:type="dcterms:W3CDTF">2017-09-26T15:14:49Z</dcterms:modified>
</cp:coreProperties>
</file>