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7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5359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494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432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758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2083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0910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772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280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603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970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895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16C49-86AC-4350-BF49-6AB85BFE84D1}" type="datetimeFigureOut">
              <a:rPr lang="en-IE" smtClean="0"/>
              <a:t>09/10/2017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C4B0-4FB1-4968-9AB2-525D79FD87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799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euro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514472"/>
            <a:ext cx="5921298" cy="272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1409" y="614427"/>
            <a:ext cx="6868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A Mathematics Fantasy</a:t>
            </a:r>
            <a:endParaRPr lang="en-US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8762" y="4557217"/>
            <a:ext cx="10073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latin typeface="Comic Sans MS" panose="030F0702030302020204" pitchFamily="66" charset="0"/>
              </a:rPr>
              <a:t>You’re sitting in Maths class, when a local businesswoman walks in. </a:t>
            </a:r>
          </a:p>
          <a:p>
            <a:pPr algn="ctr"/>
            <a:r>
              <a:rPr lang="en-IE" dirty="0" smtClean="0">
                <a:latin typeface="Comic Sans MS" panose="030F0702030302020204" pitchFamily="66" charset="0"/>
              </a:rPr>
              <a:t>She wants to offer you a job. </a:t>
            </a:r>
            <a:br>
              <a:rPr lang="en-IE" dirty="0" smtClean="0">
                <a:latin typeface="Comic Sans MS" panose="030F0702030302020204" pitchFamily="66" charset="0"/>
              </a:rPr>
            </a:br>
            <a:r>
              <a:rPr lang="en-IE" dirty="0" smtClean="0">
                <a:latin typeface="Comic Sans MS" panose="030F0702030302020204" pitchFamily="66" charset="0"/>
              </a:rPr>
              <a:t>She is a bit sketchy about the details but she will need your services for </a:t>
            </a:r>
            <a:r>
              <a:rPr lang="en-IE" b="1" dirty="0" smtClean="0">
                <a:latin typeface="Comic Sans MS" panose="030F0702030302020204" pitchFamily="66" charset="0"/>
              </a:rPr>
              <a:t>30 days </a:t>
            </a:r>
            <a:r>
              <a:rPr lang="en-IE" dirty="0" smtClean="0">
                <a:latin typeface="Comic Sans MS" panose="030F0702030302020204" pitchFamily="66" charset="0"/>
              </a:rPr>
              <a:t>and you won’t be able to attend school. </a:t>
            </a:r>
            <a:br>
              <a:rPr lang="en-IE" dirty="0" smtClean="0">
                <a:latin typeface="Comic Sans MS" panose="030F0702030302020204" pitchFamily="66" charset="0"/>
              </a:rPr>
            </a:br>
            <a:r>
              <a:rPr lang="en-IE" dirty="0" smtClean="0">
                <a:latin typeface="Comic Sans MS" panose="030F0702030302020204" pitchFamily="66" charset="0"/>
              </a:rPr>
              <a:t>She gives you your choice of two payment options…</a:t>
            </a:r>
            <a:endParaRPr lang="en-IE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30" name="Picture 6" descr="Image result for euro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91" y="500201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euro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713" y="337457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5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86574" y="614427"/>
            <a:ext cx="6398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Payment Option One:</a:t>
            </a:r>
            <a:endParaRPr lang="en-US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2739" y="2216588"/>
            <a:ext cx="100736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One cent on the first day, </a:t>
            </a:r>
            <a:r>
              <a:rPr lang="en-IE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/>
            </a:r>
            <a:br>
              <a:rPr lang="en-IE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two </a:t>
            </a:r>
            <a:r>
              <a:rPr lang="en-IE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cents on the second </a:t>
            </a:r>
            <a:r>
              <a:rPr lang="en-IE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day</a:t>
            </a:r>
            <a:br>
              <a:rPr lang="en-IE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</a:br>
            <a:r>
              <a:rPr lang="en-IE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IE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and double your salary every day thereafter for the thirty days</a:t>
            </a:r>
          </a:p>
        </p:txBody>
      </p:sp>
      <p:pic>
        <p:nvPicPr>
          <p:cNvPr id="1030" name="Picture 6" descr="Image result for euro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91" y="500201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euro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713" y="337457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1 c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247" y="1913490"/>
            <a:ext cx="859076" cy="8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2856" y="2792091"/>
            <a:ext cx="687018" cy="69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6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77950" y="614427"/>
            <a:ext cx="6415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Payment Option Two:</a:t>
            </a:r>
            <a:endParaRPr lang="en-US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2739" y="1993564"/>
            <a:ext cx="100736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E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Exactly €</a:t>
            </a:r>
            <a:r>
              <a:rPr lang="en-IE" sz="4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1,000,000</a:t>
            </a:r>
            <a:endParaRPr lang="en-IE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30" name="Picture 6" descr="Image result for euro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91" y="500201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euro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713" y="337457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492" y="3092372"/>
            <a:ext cx="4524957" cy="301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99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67785" y="2057513"/>
            <a:ext cx="899105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Which Option will you Choose </a:t>
            </a:r>
            <a:b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</a:br>
            <a:r>
              <a:rPr lang="en-US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and Why?</a:t>
            </a:r>
            <a:endParaRPr lang="en-US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030" name="Picture 6" descr="Image result for euro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91" y="500201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euro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713" y="337457"/>
            <a:ext cx="2086247" cy="115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302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41863" y="1020557"/>
            <a:ext cx="8649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 smtClean="0"/>
              <a:t>PDST Manual Page 304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/>
            </a:r>
            <a:br>
              <a:rPr lang="en-IE" dirty="0" smtClean="0"/>
            </a:br>
            <a:r>
              <a:rPr lang="en-IE" dirty="0" smtClean="0"/>
              <a:t>http://www.pdst.ie/sites/default/files/FINAL_MeasuresManual24thApril_ToPrinter.pdf</a:t>
            </a:r>
            <a:endParaRPr lang="en-IE" dirty="0"/>
          </a:p>
        </p:txBody>
      </p:sp>
      <p:sp>
        <p:nvSpPr>
          <p:cNvPr id="5" name="Rectangle 4"/>
          <p:cNvSpPr/>
          <p:nvPr/>
        </p:nvSpPr>
        <p:spPr>
          <a:xfrm>
            <a:off x="158620" y="158620"/>
            <a:ext cx="11821886" cy="6456784"/>
          </a:xfrm>
          <a:prstGeom prst="rect">
            <a:avLst/>
          </a:prstGeom>
          <a:noFill/>
          <a:ln w="76200">
            <a:solidFill>
              <a:srgbClr val="4187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1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51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5</cp:revision>
  <dcterms:created xsi:type="dcterms:W3CDTF">2017-10-09T09:36:53Z</dcterms:created>
  <dcterms:modified xsi:type="dcterms:W3CDTF">2017-10-09T11:38:28Z</dcterms:modified>
</cp:coreProperties>
</file>