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87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48DF-35DF-4410-96C7-7FA674A3A2D0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F3CA-CFB3-478B-995C-F269BAD88F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870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48DF-35DF-4410-96C7-7FA674A3A2D0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F3CA-CFB3-478B-995C-F269BAD88F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545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48DF-35DF-4410-96C7-7FA674A3A2D0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F3CA-CFB3-478B-995C-F269BAD88F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9142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48DF-35DF-4410-96C7-7FA674A3A2D0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F3CA-CFB3-478B-995C-F269BAD88F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31319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48DF-35DF-4410-96C7-7FA674A3A2D0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F3CA-CFB3-478B-995C-F269BAD88F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4915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48DF-35DF-4410-96C7-7FA674A3A2D0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F3CA-CFB3-478B-995C-F269BAD88F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63633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48DF-35DF-4410-96C7-7FA674A3A2D0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F3CA-CFB3-478B-995C-F269BAD88F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40194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48DF-35DF-4410-96C7-7FA674A3A2D0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F3CA-CFB3-478B-995C-F269BAD88F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9233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48DF-35DF-4410-96C7-7FA674A3A2D0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F3CA-CFB3-478B-995C-F269BAD88F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160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48DF-35DF-4410-96C7-7FA674A3A2D0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F3CA-CFB3-478B-995C-F269BAD88F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1462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48DF-35DF-4410-96C7-7FA674A3A2D0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F3CA-CFB3-478B-995C-F269BAD88F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4592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448DF-35DF-4410-96C7-7FA674A3A2D0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9F3CA-CFB3-478B-995C-F269BAD88F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292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bc.co.uk/programmes/articles/5wkxjTtqRvq8Cyrrjxtk7tc/puzzle-for-today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620" y="158620"/>
            <a:ext cx="11821886" cy="6456784"/>
          </a:xfrm>
          <a:prstGeom prst="rect">
            <a:avLst/>
          </a:prstGeom>
          <a:noFill/>
          <a:ln w="76200">
            <a:solidFill>
              <a:srgbClr val="4187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43733" y="614427"/>
            <a:ext cx="60837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  <a:t>Mathematics Puzzle</a:t>
            </a:r>
            <a:endParaRPr lang="en-US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57938" y="150318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29832" y="152623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16075" y="151470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66221" y="152623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07949" y="153775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65621" y="153775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n-US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805484" y="153775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791727" y="153775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n-US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600006" y="153775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n-US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18598" y="2346743"/>
            <a:ext cx="64472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  <a:endParaRPr lang="en-US" sz="72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422450" y="2162078"/>
            <a:ext cx="56137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endParaRPr lang="en-US" sz="96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96509" y="3466837"/>
            <a:ext cx="93586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>
                <a:latin typeface="Comic Sans MS" panose="030F0702030302020204" pitchFamily="66" charset="0"/>
              </a:rPr>
              <a:t>Take the digits 1,2,3 up to 9 in numerical order and put either a plus sign or a minus sign or neither between the digits to make a sum that adds up to </a:t>
            </a:r>
            <a:r>
              <a:rPr lang="en-IE" sz="2400" b="1" dirty="0" smtClean="0">
                <a:latin typeface="Comic Sans MS" panose="030F0702030302020204" pitchFamily="66" charset="0"/>
              </a:rPr>
              <a:t>100.</a:t>
            </a:r>
            <a:endParaRPr lang="en-IE" sz="2400" b="1" dirty="0">
              <a:latin typeface="Comic Sans MS" panose="030F0702030302020204" pitchFamily="66" charset="0"/>
            </a:endParaRPr>
          </a:p>
          <a:p>
            <a:endParaRPr lang="en-IE" dirty="0"/>
          </a:p>
        </p:txBody>
      </p:sp>
      <p:sp>
        <p:nvSpPr>
          <p:cNvPr id="23" name="Rectangle 22"/>
          <p:cNvSpPr/>
          <p:nvPr/>
        </p:nvSpPr>
        <p:spPr>
          <a:xfrm>
            <a:off x="1877102" y="4944165"/>
            <a:ext cx="85974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0"/>
                <a:solidFill>
                  <a:srgbClr val="418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 is the fewest number of </a:t>
            </a:r>
            <a:br>
              <a:rPr lang="en-US" sz="4000" dirty="0" smtClean="0">
                <a:ln w="0"/>
                <a:solidFill>
                  <a:srgbClr val="418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4000" dirty="0" smtClean="0">
                <a:ln w="0"/>
                <a:solidFill>
                  <a:srgbClr val="418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pluses and minuses you need to do this?</a:t>
            </a:r>
            <a:endParaRPr lang="en-US" sz="4000" b="0" cap="none" spc="0" dirty="0">
              <a:ln w="0"/>
              <a:solidFill>
                <a:srgbClr val="418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519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620" y="158620"/>
            <a:ext cx="11821886" cy="6456784"/>
          </a:xfrm>
          <a:prstGeom prst="rect">
            <a:avLst/>
          </a:prstGeom>
          <a:noFill/>
          <a:ln w="76200">
            <a:solidFill>
              <a:srgbClr val="4187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43733" y="614427"/>
            <a:ext cx="60837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  <a:t>Mathematics Puzzle</a:t>
            </a:r>
            <a:endParaRPr lang="en-US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57938" y="150318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418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5400" b="0" cap="none" spc="0" dirty="0">
              <a:ln w="0"/>
              <a:solidFill>
                <a:srgbClr val="418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29832" y="152623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418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5400" b="0" cap="none" spc="0" dirty="0">
              <a:ln w="0"/>
              <a:solidFill>
                <a:srgbClr val="418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16075" y="151470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418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5400" b="0" cap="none" spc="0" dirty="0">
              <a:ln w="0"/>
              <a:solidFill>
                <a:srgbClr val="418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66221" y="152623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418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5400" b="0" cap="none" spc="0" dirty="0">
              <a:ln w="0"/>
              <a:solidFill>
                <a:srgbClr val="418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07949" y="153775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418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5400" b="0" cap="none" spc="0" dirty="0">
              <a:ln w="0"/>
              <a:solidFill>
                <a:srgbClr val="418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65621" y="153775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418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n-US" sz="5400" b="0" cap="none" spc="0" dirty="0">
              <a:ln w="0"/>
              <a:solidFill>
                <a:srgbClr val="418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805484" y="153775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418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5400" b="0" cap="none" spc="0" dirty="0">
              <a:ln w="0"/>
              <a:solidFill>
                <a:srgbClr val="418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791727" y="153775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418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n-US" sz="5400" b="0" cap="none" spc="0" dirty="0">
              <a:ln w="0"/>
              <a:solidFill>
                <a:srgbClr val="418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600006" y="153775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418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n-US" sz="5400" b="0" cap="none" spc="0" dirty="0">
              <a:ln w="0"/>
              <a:solidFill>
                <a:srgbClr val="418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18598" y="2346743"/>
            <a:ext cx="64472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  <a:endParaRPr lang="en-US" sz="7200" b="0" cap="none" spc="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422450" y="2162078"/>
            <a:ext cx="56137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endParaRPr lang="en-US" sz="9600" b="0" cap="none" spc="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19227" y="3666424"/>
            <a:ext cx="9713167" cy="23424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extBox 5"/>
          <p:cNvSpPr txBox="1"/>
          <p:nvPr/>
        </p:nvSpPr>
        <p:spPr>
          <a:xfrm>
            <a:off x="1679510" y="3974841"/>
            <a:ext cx="877077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 smtClean="0"/>
              <a:t>Example: </a:t>
            </a:r>
            <a:r>
              <a:rPr lang="en-IE" dirty="0" smtClean="0"/>
              <a:t/>
            </a:r>
            <a:br>
              <a:rPr lang="en-IE" dirty="0" smtClean="0"/>
            </a:br>
            <a:r>
              <a:rPr lang="en-IE" sz="3600" b="1" dirty="0"/>
              <a:t>1 + 2 + 34 - 5 + 67 - 8 + 9 = </a:t>
            </a:r>
            <a:r>
              <a:rPr lang="en-IE" sz="3600" b="1" dirty="0" smtClean="0"/>
              <a:t>100</a:t>
            </a:r>
            <a:br>
              <a:rPr lang="en-IE" sz="3600" b="1" dirty="0" smtClean="0"/>
            </a:br>
            <a:r>
              <a:rPr lang="en-IE" sz="3600" b="1" dirty="0" smtClean="0"/>
              <a:t/>
            </a:r>
            <a:br>
              <a:rPr lang="en-IE" sz="3600" b="1" dirty="0" smtClean="0"/>
            </a:br>
            <a:r>
              <a:rPr lang="en-IE" sz="1400" b="1" dirty="0" smtClean="0"/>
              <a:t>I used 4 pluses and 2 minuses. (Total of 6 signs)</a:t>
            </a:r>
            <a:endParaRPr lang="en-IE" sz="3600" b="1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62447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620" y="158620"/>
            <a:ext cx="11821886" cy="6456784"/>
          </a:xfrm>
          <a:prstGeom prst="rect">
            <a:avLst/>
          </a:prstGeom>
          <a:noFill/>
          <a:ln w="76200">
            <a:solidFill>
              <a:srgbClr val="4187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7" name="Bevel 6">
            <a:hlinkClick r:id="rId2"/>
          </p:cNvPr>
          <p:cNvSpPr/>
          <p:nvPr/>
        </p:nvSpPr>
        <p:spPr>
          <a:xfrm>
            <a:off x="2911152" y="1772816"/>
            <a:ext cx="6858000" cy="2276669"/>
          </a:xfrm>
          <a:prstGeom prst="bevel">
            <a:avLst/>
          </a:prstGeom>
          <a:solidFill>
            <a:srgbClr val="418763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extBox 7"/>
          <p:cNvSpPr txBox="1"/>
          <p:nvPr/>
        </p:nvSpPr>
        <p:spPr>
          <a:xfrm>
            <a:off x="3685592" y="2202021"/>
            <a:ext cx="5570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800" dirty="0" smtClean="0">
                <a:solidFill>
                  <a:schemeClr val="bg1"/>
                </a:solidFill>
              </a:rPr>
              <a:t>Click here to see the BBC Answer</a:t>
            </a:r>
            <a:endParaRPr lang="en-IE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268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76</Words>
  <Application>Microsoft Office PowerPoint</Application>
  <PresentationFormat>Widescreen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2</cp:revision>
  <dcterms:created xsi:type="dcterms:W3CDTF">2017-10-09T11:55:03Z</dcterms:created>
  <dcterms:modified xsi:type="dcterms:W3CDTF">2017-10-09T11:58:37Z</dcterms:modified>
</cp:coreProperties>
</file>