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8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77" r:id="rId10"/>
    <p:sldId id="276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4729"/>
  </p:normalViewPr>
  <p:slideViewPr>
    <p:cSldViewPr snapToGrid="0" snapToObjects="1">
      <p:cViewPr varScale="1">
        <p:scale>
          <a:sx n="90" d="100"/>
          <a:sy n="90" d="100"/>
        </p:scale>
        <p:origin x="23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293C4-7CCA-A04E-99B3-810196C30D37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46F7F-F173-CE43-A4BE-38E7261F5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15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3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7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2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3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2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6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8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6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4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8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246E7-9E04-DE4F-B1D2-C4DD136F4960}" type="datetimeFigureOut">
              <a:rPr lang="en-US" smtClean="0"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24362-309E-704A-BB30-3E1A6274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6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eadwritethink.org/files/resources/interactives/kwl_creator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eoalarm.eu/" TargetMode="External"/><Relationship Id="rId4" Type="http://schemas.openxmlformats.org/officeDocument/2006/relationships/image" Target="../media/image8.tiff"/><Relationship Id="rId5" Type="http://schemas.openxmlformats.org/officeDocument/2006/relationships/hyperlink" Target="NULL" TargetMode="External"/><Relationship Id="rId6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www.meteoalarm.e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5" Type="http://schemas.openxmlformats.org/officeDocument/2006/relationships/hyperlink" Target="https://www.met.ie/nationalwarnings/warnings-explained.asp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www.scoilnet.ie/learning-path/ref/761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6"/>
            <a:ext cx="1434274" cy="285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309" y="189570"/>
            <a:ext cx="4507068" cy="39964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5326" y="543789"/>
            <a:ext cx="5898299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0449" y="646048"/>
            <a:ext cx="5545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</a:t>
            </a:r>
            <a:r>
              <a:rPr lang="en-IE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IE" sz="5400" b="1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Warnings</a:t>
            </a:r>
            <a:endParaRPr lang="en-IE" sz="54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449" y="1971677"/>
            <a:ext cx="5623176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we are going to look at today:</a:t>
            </a:r>
            <a:endParaRPr lang="en-US" sz="3600" dirty="0"/>
          </a:p>
          <a:p>
            <a:pPr marL="285750" indent="-285750">
              <a:buFont typeface="Wingdings" charset="2"/>
              <a:buChar char="Ø"/>
            </a:pPr>
            <a:r>
              <a:rPr lang="en-US" sz="3600" dirty="0" smtClean="0"/>
              <a:t>Why we have weather warnings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3600" dirty="0" smtClean="0"/>
              <a:t>The types of weather warnings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3600" dirty="0" smtClean="0"/>
              <a:t>Weather warning symbols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66805" y="4782974"/>
            <a:ext cx="1062038" cy="1042988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9342278" y="4783100"/>
            <a:ext cx="1062038" cy="104298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0614739" y="4783100"/>
            <a:ext cx="1062038" cy="1042988"/>
          </a:xfrm>
          <a:prstGeom prst="roundRect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780056" y="4782974"/>
            <a:ext cx="1062038" cy="104298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70430"/>
              </p:ext>
            </p:extLst>
          </p:nvPr>
        </p:nvGraphicFramePr>
        <p:xfrm>
          <a:off x="514350" y="228600"/>
          <a:ext cx="11001376" cy="594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0344"/>
                <a:gridCol w="2750344"/>
                <a:gridCol w="2750344"/>
                <a:gridCol w="2750344"/>
              </a:tblGrid>
              <a:tr h="1171575">
                <a:tc>
                  <a:txBody>
                    <a:bodyPr/>
                    <a:lstStyle/>
                    <a:p>
                      <a:pPr algn="ctr"/>
                      <a:endParaRPr lang="en-US" sz="2400" b="1" dirty="0" smtClean="0"/>
                    </a:p>
                    <a:p>
                      <a:pPr algn="ctr"/>
                      <a:r>
                        <a:rPr lang="en-US" sz="2400" b="1" dirty="0" smtClean="0"/>
                        <a:t>What I know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/>
                      </a:r>
                      <a:br>
                        <a:rPr lang="en-US" sz="2400" b="1" dirty="0" smtClean="0"/>
                      </a:br>
                      <a:r>
                        <a:rPr lang="en-US" sz="2400" b="1" dirty="0" smtClean="0"/>
                        <a:t>What I want to know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/>
                      </a:r>
                      <a:br>
                        <a:rPr lang="en-US" sz="2400" b="1" dirty="0" smtClean="0"/>
                      </a:br>
                      <a:r>
                        <a:rPr lang="en-US" sz="2400" b="1" dirty="0" smtClean="0"/>
                        <a:t>How do</a:t>
                      </a:r>
                      <a:r>
                        <a:rPr lang="en-US" sz="2400" b="1" baseline="0" dirty="0" smtClean="0"/>
                        <a:t> I find out more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/>
                      </a:r>
                      <a:br>
                        <a:rPr lang="en-US" sz="2400" b="1" dirty="0" smtClean="0"/>
                      </a:br>
                      <a:r>
                        <a:rPr lang="en-US" sz="2400" b="1" dirty="0" smtClean="0"/>
                        <a:t>What have I learned today?</a:t>
                      </a:r>
                      <a:endParaRPr lang="en-US" sz="2400" b="1" dirty="0"/>
                    </a:p>
                  </a:txBody>
                  <a:tcPr/>
                </a:tc>
              </a:tr>
              <a:tr h="4686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4350" y="6172200"/>
            <a:ext cx="1143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Alternatively - Complete table using digital website - </a:t>
            </a:r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www.readwritethink.org</a:t>
            </a:r>
            <a:r>
              <a:rPr lang="en-US" dirty="0" smtClean="0">
                <a:hlinkClick r:id="rId2"/>
              </a:rPr>
              <a:t>/files/resources/interactives/</a:t>
            </a:r>
            <a:r>
              <a:rPr lang="en-US" dirty="0" err="1" smtClean="0">
                <a:hlinkClick r:id="rId2"/>
              </a:rPr>
              <a:t>kwl_creator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95235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029117"/>
            <a:ext cx="1434274" cy="3573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255" y="543789"/>
            <a:ext cx="6547245" cy="44664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3902" y="543789"/>
            <a:ext cx="4680291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2694" y="674619"/>
            <a:ext cx="3703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KWHL Chart</a:t>
            </a:r>
            <a:endParaRPr lang="en-IE" sz="5400" b="1" cap="none" spc="5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964" y="1835984"/>
            <a:ext cx="4561229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Think about what you already know about weather warnings.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Think about what you want to know about weather warnings.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Complete the first two columns in the table.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485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029117"/>
            <a:ext cx="1434274" cy="3597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203" y="1228156"/>
            <a:ext cx="2887232" cy="20812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3359478"/>
            <a:ext cx="10191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Weather warnings are in place to </a:t>
            </a:r>
            <a:r>
              <a:rPr lang="en-US" sz="2400" dirty="0"/>
              <a:t>protect the lives and livelihoods of all of the nation’s citizens, and to </a:t>
            </a:r>
            <a:r>
              <a:rPr lang="en-US" sz="2400" dirty="0" smtClean="0"/>
              <a:t>lessen the damage </a:t>
            </a:r>
            <a:r>
              <a:rPr lang="en-US" sz="2400" dirty="0"/>
              <a:t>to property and disturbance to economic activity at times of severe weather.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69219" y="4846891"/>
            <a:ext cx="2621756" cy="1053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38200" y="4857750"/>
            <a:ext cx="1062038" cy="1042988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117305" y="4772405"/>
            <a:ext cx="2889648" cy="1053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524375" y="4771755"/>
            <a:ext cx="1062038" cy="104298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61797" y="4795567"/>
            <a:ext cx="2613624" cy="1053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210550" y="4788693"/>
            <a:ext cx="1062038" cy="1042988"/>
          </a:xfrm>
          <a:prstGeom prst="roundRect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  <a:sp3d contourW="1905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524353" y="4852813"/>
            <a:ext cx="23128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5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Orange</a:t>
            </a:r>
            <a:endParaRPr lang="en-IE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99302" y="4907381"/>
            <a:ext cx="1994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Yellow</a:t>
            </a:r>
            <a:endParaRPr lang="en-I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62593" y="4837624"/>
            <a:ext cx="23128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5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</a:t>
            </a:r>
            <a:endParaRPr lang="en-IE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200" y="266226"/>
            <a:ext cx="10599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Why do we have weather warnings?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363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79901" y="396806"/>
            <a:ext cx="5369582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6224" y="441896"/>
            <a:ext cx="534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Matching Activity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11" y="1777101"/>
            <a:ext cx="3268662" cy="1181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11" y="3325573"/>
            <a:ext cx="3268663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12" y="4747814"/>
            <a:ext cx="3268663" cy="111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41210" y="628652"/>
            <a:ext cx="603169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Collaborate together in order to match the descriptions to the weather warning symbols.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753987" y="1736701"/>
            <a:ext cx="4984102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accent3">
                    <a:lumMod val="50000"/>
                  </a:schemeClr>
                </a:solidFill>
              </a:rPr>
              <a:t>People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should take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action to protect themselves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&amp; their properties. </a:t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Stay indoors, avoid danger zones.</a:t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Severe weather warning.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25408" y="3300021"/>
            <a:ext cx="5047491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Weather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conditions that do not pose an immediate threat to the general population, but only to those exposed to risk by nature of their location and/or activity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5409" y="4849029"/>
            <a:ext cx="5047491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eather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conditions which have the capacity to impact significantly on people in the affected areas.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People should prepare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themselves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for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 anticipated conditions.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31158" y="1736701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Be Prepared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31158" y="3300217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Take Action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31161" y="4849029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Be Aware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79901" y="396806"/>
            <a:ext cx="5369582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6224" y="441896"/>
            <a:ext cx="534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Matching Activity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11" y="1777101"/>
            <a:ext cx="3268662" cy="1181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11" y="3325573"/>
            <a:ext cx="3268663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12" y="4747814"/>
            <a:ext cx="3268663" cy="111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41210" y="628652"/>
            <a:ext cx="603169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are the correct matched </a:t>
            </a:r>
            <a:r>
              <a:rPr lang="en-US" sz="2400" b="1" dirty="0" smtClean="0"/>
              <a:t>solutions…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How did you do?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757102" y="4849029"/>
            <a:ext cx="4984102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accent3">
                    <a:lumMod val="50000"/>
                  </a:schemeClr>
                </a:solidFill>
              </a:rPr>
              <a:t>People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should take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action to protect themselves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&amp; their properties. </a:t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Stay indoors, avoid danger zones.</a:t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Severe weather warning.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25409" y="1751661"/>
            <a:ext cx="5047491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Weather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conditions that do not pose an immediate threat to the general population, but only to those exposed to risk by nature of their location and/or activity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5408" y="3330176"/>
            <a:ext cx="5047491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eather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conditions which have the capacity to impact significantly on people in the affected areas.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People should prepare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themselves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for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 anticipated conditions.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51408" y="3312633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Be Prepared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1408" y="4849029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Take Action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61503" y="1751661"/>
            <a:ext cx="2671764" cy="14176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Be Aware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1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45326" y="189570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029117"/>
            <a:ext cx="1434274" cy="3573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3902" y="543789"/>
            <a:ext cx="4680291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8951" y="674619"/>
            <a:ext cx="3891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MeteoAlarm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3740" y="276859"/>
            <a:ext cx="6794245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Click on the image to enter the </a:t>
            </a:r>
            <a:r>
              <a:rPr lang="en-US" dirty="0" smtClean="0">
                <a:hlinkClick r:id="rId3"/>
              </a:rPr>
              <a:t>meteoalarm website.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on the map of Europe to print. </a:t>
            </a:r>
            <a:br>
              <a:rPr lang="en-US" dirty="0" smtClean="0"/>
            </a:br>
            <a:r>
              <a:rPr lang="en-US" dirty="0" err="1" smtClean="0"/>
              <a:t>Colour</a:t>
            </a:r>
            <a:r>
              <a:rPr lang="en-US" dirty="0" smtClean="0"/>
              <a:t> in the map to match the current weather warnings for Europe.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err="1" smtClean="0"/>
              <a:t>meteoalarm</a:t>
            </a:r>
            <a:r>
              <a:rPr lang="en-US" dirty="0" smtClean="0"/>
              <a:t> website shows the weather warnings across Europe right now.</a:t>
            </a:r>
            <a:endParaRPr lang="en-US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02" y="1728779"/>
            <a:ext cx="4700624" cy="4362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902" y="6091229"/>
            <a:ext cx="470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taken 16</a:t>
            </a:r>
            <a:r>
              <a:rPr lang="en-US" baseline="30000" dirty="0" smtClean="0"/>
              <a:t>th</a:t>
            </a:r>
            <a:r>
              <a:rPr lang="en-US" dirty="0" smtClean="0"/>
              <a:t> October 2017. </a:t>
            </a:r>
            <a:r>
              <a:rPr lang="en-US" dirty="0" err="1" smtClean="0">
                <a:hlinkClick r:id="rId3"/>
              </a:rPr>
              <a:t>meteoalarm.eu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7">
            <a:hlinkClick r:id="rId5" invalidUrl="http://media.worldbookonline.com/image/upload/v1415119187/asset/maps/outline maps and flags/europe-with_type.pdf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675" y="1866242"/>
            <a:ext cx="6243637" cy="41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50869" y="232432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3902" y="543789"/>
            <a:ext cx="6641248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7514" y="674619"/>
            <a:ext cx="60340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Weather Conditions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04410" y="555408"/>
            <a:ext cx="433311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Draw the symbols for each weather condition below…</a:t>
            </a:r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614172"/>
              </p:ext>
            </p:extLst>
          </p:nvPr>
        </p:nvGraphicFramePr>
        <p:xfrm>
          <a:off x="577513" y="1866243"/>
          <a:ext cx="10960010" cy="4082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2002"/>
                <a:gridCol w="2192002"/>
                <a:gridCol w="2192002"/>
                <a:gridCol w="2192002"/>
                <a:gridCol w="2192002"/>
              </a:tblGrid>
              <a:tr h="14716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9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Wind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Thunderstorms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Snow / Ice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Fog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Forestfire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715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Rain</a:t>
                      </a:r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Flood</a:t>
                      </a:r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 Temperature</a:t>
                      </a:r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High Temperature</a:t>
                      </a:r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Avalanches</a:t>
                      </a:r>
                      <a:endParaRPr lang="en-US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8585154" y="6079422"/>
            <a:ext cx="3120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hlinkClick r:id="rId3"/>
              </a:rPr>
              <a:t>Solution: </a:t>
            </a:r>
            <a:r>
              <a:rPr lang="en-US" dirty="0" smtClean="0">
                <a:hlinkClick r:id="rId3"/>
              </a:rPr>
              <a:t>meteoalarm website.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0869" y="232432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3902" y="543789"/>
            <a:ext cx="6641248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67590" y="674619"/>
            <a:ext cx="5253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Research Booklet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7597">
            <a:off x="7025387" y="3471052"/>
            <a:ext cx="4362956" cy="23783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8037">
            <a:off x="6212589" y="1529598"/>
            <a:ext cx="4333154" cy="2393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176" y="2129815"/>
            <a:ext cx="5543550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Print the next few slides to create a weather warning booklet to keep in your classroom.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Using the Met </a:t>
            </a:r>
            <a:r>
              <a:rPr lang="en-US" dirty="0" err="1" smtClean="0"/>
              <a:t>Éireann</a:t>
            </a:r>
            <a:r>
              <a:rPr lang="en-US" dirty="0" smtClean="0"/>
              <a:t> website, record the weather warning conditions for each page in your booklet.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5"/>
              </a:rPr>
              <a:t>Click here to access the information link from Met Éireann.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63" y="365125"/>
            <a:ext cx="8769147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8800" b="1" dirty="0" smtClean="0">
                <a:ln w="12700">
                  <a:solidFill>
                    <a:schemeClr val="tx1"/>
                  </a:solidFill>
                  <a:prstDash val="solid"/>
                </a:ln>
                <a:pattFill prst="wave">
                  <a:fgClr>
                    <a:schemeClr val="accent6">
                      <a:lumMod val="75000"/>
                    </a:schemeClr>
                  </a:fgClr>
                  <a:bgClr>
                    <a:schemeClr val="bg1"/>
                  </a:bgClr>
                </a:pattFill>
              </a:rPr>
              <a:t>Weather Warning</a:t>
            </a:r>
            <a:br>
              <a:rPr lang="en-IE" sz="8800" b="1" dirty="0" smtClean="0">
                <a:ln w="12700">
                  <a:solidFill>
                    <a:schemeClr val="tx1"/>
                  </a:solidFill>
                  <a:prstDash val="solid"/>
                </a:ln>
                <a:pattFill prst="wave">
                  <a:fgClr>
                    <a:schemeClr val="accent6">
                      <a:lumMod val="75000"/>
                    </a:schemeClr>
                  </a:fgClr>
                  <a:bgClr>
                    <a:schemeClr val="bg1"/>
                  </a:bgClr>
                </a:pattFill>
              </a:rPr>
            </a:br>
            <a:r>
              <a:rPr lang="en-IE" sz="8800" b="1" dirty="0" smtClean="0">
                <a:ln w="12700">
                  <a:solidFill>
                    <a:schemeClr val="tx1"/>
                  </a:solidFill>
                  <a:prstDash val="solid"/>
                </a:ln>
                <a:pattFill prst="wave">
                  <a:fgClr>
                    <a:schemeClr val="accent6">
                      <a:lumMod val="75000"/>
                    </a:schemeClr>
                  </a:fgClr>
                  <a:bgClr>
                    <a:schemeClr val="bg1"/>
                  </a:bgClr>
                </a:pattFill>
              </a:rPr>
              <a:t>Booklet</a:t>
            </a:r>
            <a:endParaRPr lang="en-IE" sz="8800" b="1" cap="none" spc="0" dirty="0">
              <a:ln w="12700">
                <a:solidFill>
                  <a:schemeClr val="tx1"/>
                </a:solidFill>
                <a:prstDash val="solid"/>
              </a:ln>
              <a:pattFill prst="wav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825" y="1439290"/>
            <a:ext cx="8249388" cy="46918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3785209"/>
            <a:ext cx="3786188" cy="147732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Name: _____________________</a:t>
            </a:r>
          </a:p>
          <a:p>
            <a:endParaRPr lang="en-US" dirty="0"/>
          </a:p>
          <a:p>
            <a:r>
              <a:rPr lang="en-US" dirty="0" smtClean="0"/>
              <a:t>Date:   _____________________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12138"/>
              </p:ext>
            </p:extLst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15423" y="266226"/>
            <a:ext cx="7244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Wind 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42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36100" y="266226"/>
            <a:ext cx="9803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Thunderstorm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79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75994" y="266226"/>
            <a:ext cx="87238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Snow / Ice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38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81687" y="266226"/>
            <a:ext cx="6712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Fog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236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50084" y="266226"/>
            <a:ext cx="69756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Rain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1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84975" y="266226"/>
            <a:ext cx="7305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Flood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938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77236" y="266226"/>
            <a:ext cx="10721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Low Temperature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583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565" y="266226"/>
            <a:ext cx="108487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High Temperature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3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2969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74" y="1441451"/>
            <a:ext cx="3268662" cy="118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90" y="1516066"/>
            <a:ext cx="326866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07" y="1473201"/>
            <a:ext cx="3268663" cy="1117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89841" y="266226"/>
            <a:ext cx="9496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Coastal Wind 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Weather </a:t>
            </a:r>
            <a:r>
              <a:rPr lang="en-IE" sz="5400" b="1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</a:t>
            </a:r>
            <a:r>
              <a:rPr lang="en-IE" sz="5400" b="1" cap="none" spc="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arnings</a:t>
            </a:r>
            <a:endParaRPr lang="en-IE" sz="5400" b="1" cap="none" spc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056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063" y="246727"/>
            <a:ext cx="11641874" cy="633981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6114845"/>
            <a:ext cx="1434274" cy="3573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3901" y="543789"/>
            <a:ext cx="11643035" cy="1184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42833" y="674619"/>
            <a:ext cx="99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Digital Weather Monitoring Tools</a:t>
            </a:r>
            <a:endParaRPr lang="en-IE" sz="54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4538" y="2457450"/>
            <a:ext cx="81581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Monitor the weather conditions over Ireland by clicking opening the links within: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>
                <a:hlinkClick r:id="rId3"/>
              </a:rPr>
              <a:t>Scoilnet Learning Path – Ophelia Weather Monitoring.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055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349</Words>
  <Application>Microsoft Macintosh PowerPoint</Application>
  <PresentationFormat>Widescreen</PresentationFormat>
  <Paragraphs>214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18</cp:revision>
  <dcterms:created xsi:type="dcterms:W3CDTF">2017-10-16T17:15:26Z</dcterms:created>
  <dcterms:modified xsi:type="dcterms:W3CDTF">2017-10-16T20:28:16Z</dcterms:modified>
</cp:coreProperties>
</file>