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16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8585807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1037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6905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3392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6893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4735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98466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897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04124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6871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7503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Shape 2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31479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Shape 3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64384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Shape 3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64760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Shape 3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9366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Shape 3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377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Shape 4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Shape 4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3994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hape 4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Shape 4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3325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Shape 4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Shape 4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10451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Shape 4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Shape 4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68760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Shape 5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Shape 5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94293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Shape 5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Shape 5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57850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Shape 5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Shape 5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51856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Shape 5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Shape 5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84200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Shape 5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Shape 5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8274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Shape 6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Shape 6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52077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Shape 6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Shape 6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93962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Shape 6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Shape 6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22994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Shape 6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Shape 6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91003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Shape 6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Shape 6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87431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Shape 6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Shape 6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305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  <a:endParaRPr lang="en-GB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55" name="Shape 55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Shape 56"/>
          <p:cNvSpPr/>
          <p:nvPr/>
        </p:nvSpPr>
        <p:spPr>
          <a:xfrm>
            <a:off x="1331600" y="618700"/>
            <a:ext cx="6665700" cy="3503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" name="Shape 57"/>
          <p:cNvSpPr txBox="1"/>
          <p:nvPr/>
        </p:nvSpPr>
        <p:spPr>
          <a:xfrm>
            <a:off x="1614500" y="828075"/>
            <a:ext cx="6099900" cy="258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GB" sz="6000" b="1">
                <a:latin typeface="Comic Sans MS"/>
                <a:ea typeface="Comic Sans MS"/>
                <a:cs typeface="Comic Sans MS"/>
                <a:sym typeface="Comic Sans MS"/>
              </a:rPr>
              <a:t>Joyeux 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GB" sz="6000" b="1">
                <a:latin typeface="Comic Sans MS"/>
                <a:ea typeface="Comic Sans MS"/>
                <a:cs typeface="Comic Sans MS"/>
                <a:sym typeface="Comic Sans MS"/>
              </a:rPr>
              <a:t>Halloween !</a:t>
            </a:r>
          </a:p>
          <a:p>
            <a:pPr lvl="0" algn="ctr">
              <a:spcBef>
                <a:spcPts val="0"/>
              </a:spcBef>
              <a:buNone/>
            </a:pPr>
            <a:endParaRPr sz="60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8" name="Shape 58" descr="Free vector graphic: Haunted House, Halloween, Building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9406" y="2683325"/>
            <a:ext cx="1876549" cy="212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Shape 59" descr="Free photo Halloween Orange Lantern Pumpkin Jack-o-lantern - Max Pixel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39962" y="2894325"/>
            <a:ext cx="1848976" cy="140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Shape 60" descr="Free vector graphic: Haunted House, Halloween, Building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631" y="2683325"/>
            <a:ext cx="1876549" cy="212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6" name="Shape 6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Shape 67"/>
          <p:cNvSpPr/>
          <p:nvPr/>
        </p:nvSpPr>
        <p:spPr>
          <a:xfrm>
            <a:off x="1774600" y="35866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/>
          <p:nvPr/>
        </p:nvSpPr>
        <p:spPr>
          <a:xfrm>
            <a:off x="279685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9" name="Shape 69"/>
          <p:cNvSpPr/>
          <p:nvPr/>
        </p:nvSpPr>
        <p:spPr>
          <a:xfrm>
            <a:off x="37929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0" name="Shape 70"/>
          <p:cNvSpPr/>
          <p:nvPr/>
        </p:nvSpPr>
        <p:spPr>
          <a:xfrm>
            <a:off x="4789000" y="3651800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1" name="Shape 71"/>
          <p:cNvSpPr/>
          <p:nvPr/>
        </p:nvSpPr>
        <p:spPr>
          <a:xfrm>
            <a:off x="804725" y="35866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2" name="Shape 72"/>
          <p:cNvSpPr/>
          <p:nvPr/>
        </p:nvSpPr>
        <p:spPr>
          <a:xfrm>
            <a:off x="5850625" y="3651800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3" name="Shape 73"/>
          <p:cNvSpPr/>
          <p:nvPr/>
        </p:nvSpPr>
        <p:spPr>
          <a:xfrm>
            <a:off x="8047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74" name="Shape 74"/>
          <p:cNvSpPr/>
          <p:nvPr/>
        </p:nvSpPr>
        <p:spPr>
          <a:xfrm>
            <a:off x="1786875" y="35866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</a:p>
        </p:txBody>
      </p:sp>
      <p:sp>
        <p:nvSpPr>
          <p:cNvPr id="75" name="Shape 75"/>
          <p:cNvSpPr/>
          <p:nvPr/>
        </p:nvSpPr>
        <p:spPr>
          <a:xfrm>
            <a:off x="27923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76" name="Shape 76"/>
          <p:cNvSpPr/>
          <p:nvPr/>
        </p:nvSpPr>
        <p:spPr>
          <a:xfrm>
            <a:off x="3792913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77" name="Shape 77"/>
          <p:cNvSpPr/>
          <p:nvPr/>
        </p:nvSpPr>
        <p:spPr>
          <a:xfrm>
            <a:off x="4821763" y="3651800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78" name="Shape 78"/>
          <p:cNvSpPr/>
          <p:nvPr/>
        </p:nvSpPr>
        <p:spPr>
          <a:xfrm>
            <a:off x="5850613" y="3651800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è</a:t>
            </a:r>
          </a:p>
        </p:txBody>
      </p:sp>
      <p:sp>
        <p:nvSpPr>
          <p:cNvPr id="79" name="Shape 79"/>
          <p:cNvSpPr/>
          <p:nvPr/>
        </p:nvSpPr>
        <p:spPr>
          <a:xfrm>
            <a:off x="6879475" y="3651800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0" name="Shape 80"/>
          <p:cNvSpPr/>
          <p:nvPr/>
        </p:nvSpPr>
        <p:spPr>
          <a:xfrm>
            <a:off x="6879463" y="3651800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81" name="Shape 81"/>
          <p:cNvSpPr/>
          <p:nvPr/>
        </p:nvSpPr>
        <p:spPr>
          <a:xfrm>
            <a:off x="7908325" y="3651800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/>
          <p:nvPr/>
        </p:nvSpPr>
        <p:spPr>
          <a:xfrm>
            <a:off x="7908313" y="3651800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pic>
        <p:nvPicPr>
          <p:cNvPr id="83" name="Shape 83" descr="Halloween Clipart Free Stock Photo - Public Domain Picture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5025" y="286800"/>
            <a:ext cx="3300998" cy="2456373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Shape 84"/>
          <p:cNvSpPr/>
          <p:nvPr/>
        </p:nvSpPr>
        <p:spPr>
          <a:xfrm>
            <a:off x="3663525" y="2743175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0" name="Shape 9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/>
          <p:nvPr/>
        </p:nvSpPr>
        <p:spPr>
          <a:xfrm>
            <a:off x="27690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2" name="Shape 92"/>
          <p:cNvSpPr/>
          <p:nvPr/>
        </p:nvSpPr>
        <p:spPr>
          <a:xfrm>
            <a:off x="38100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3" name="Shape 93"/>
          <p:cNvSpPr/>
          <p:nvPr/>
        </p:nvSpPr>
        <p:spPr>
          <a:xfrm>
            <a:off x="478897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4" name="Shape 94"/>
          <p:cNvSpPr/>
          <p:nvPr/>
        </p:nvSpPr>
        <p:spPr>
          <a:xfrm>
            <a:off x="58506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5" name="Shape 95"/>
          <p:cNvSpPr/>
          <p:nvPr/>
        </p:nvSpPr>
        <p:spPr>
          <a:xfrm>
            <a:off x="172805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6" name="Shape 96"/>
          <p:cNvSpPr/>
          <p:nvPr/>
        </p:nvSpPr>
        <p:spPr>
          <a:xfrm>
            <a:off x="172805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</a:p>
        </p:txBody>
      </p:sp>
      <p:sp>
        <p:nvSpPr>
          <p:cNvPr id="97" name="Shape 97"/>
          <p:cNvSpPr/>
          <p:nvPr/>
        </p:nvSpPr>
        <p:spPr>
          <a:xfrm>
            <a:off x="27690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98" name="Shape 98"/>
          <p:cNvSpPr/>
          <p:nvPr/>
        </p:nvSpPr>
        <p:spPr>
          <a:xfrm>
            <a:off x="38100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99" name="Shape 99"/>
          <p:cNvSpPr/>
          <p:nvPr/>
        </p:nvSpPr>
        <p:spPr>
          <a:xfrm>
            <a:off x="478897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100" name="Shape 100"/>
          <p:cNvSpPr/>
          <p:nvPr/>
        </p:nvSpPr>
        <p:spPr>
          <a:xfrm>
            <a:off x="5845388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pic>
        <p:nvPicPr>
          <p:cNvPr id="101" name="Shape 101" descr="Clipart for halloween clipart for halloween broom clipart № 404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4">
            <a:off x="2985525" y="349659"/>
            <a:ext cx="2568150" cy="230113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Shape 102"/>
          <p:cNvSpPr/>
          <p:nvPr/>
        </p:nvSpPr>
        <p:spPr>
          <a:xfrm>
            <a:off x="3547888" y="2702325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08" name="Shape 10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Shape 109"/>
          <p:cNvSpPr/>
          <p:nvPr/>
        </p:nvSpPr>
        <p:spPr>
          <a:xfrm>
            <a:off x="2762900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0" name="Shape 110"/>
          <p:cNvSpPr/>
          <p:nvPr/>
        </p:nvSpPr>
        <p:spPr>
          <a:xfrm>
            <a:off x="3553788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1" name="Shape 111"/>
          <p:cNvSpPr/>
          <p:nvPr/>
        </p:nvSpPr>
        <p:spPr>
          <a:xfrm>
            <a:off x="4272538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2" name="Shape 112"/>
          <p:cNvSpPr/>
          <p:nvPr/>
        </p:nvSpPr>
        <p:spPr>
          <a:xfrm>
            <a:off x="4991288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710050" y="36288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64288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2048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20080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117" name="Shape 117"/>
          <p:cNvSpPr/>
          <p:nvPr/>
        </p:nvSpPr>
        <p:spPr>
          <a:xfrm>
            <a:off x="2758850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sp>
        <p:nvSpPr>
          <p:cNvPr id="118" name="Shape 118"/>
          <p:cNvSpPr/>
          <p:nvPr/>
        </p:nvSpPr>
        <p:spPr>
          <a:xfrm>
            <a:off x="35177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119" name="Shape 119"/>
          <p:cNvSpPr/>
          <p:nvPr/>
        </p:nvSpPr>
        <p:spPr>
          <a:xfrm>
            <a:off x="4272538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p</a:t>
            </a:r>
          </a:p>
        </p:txBody>
      </p:sp>
      <p:sp>
        <p:nvSpPr>
          <p:cNvPr id="120" name="Shape 120"/>
          <p:cNvSpPr/>
          <p:nvPr/>
        </p:nvSpPr>
        <p:spPr>
          <a:xfrm>
            <a:off x="4991300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121" name="Shape 121"/>
          <p:cNvSpPr/>
          <p:nvPr/>
        </p:nvSpPr>
        <p:spPr>
          <a:xfrm>
            <a:off x="5710050" y="36288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122" name="Shape 122"/>
          <p:cNvSpPr/>
          <p:nvPr/>
        </p:nvSpPr>
        <p:spPr>
          <a:xfrm>
            <a:off x="6428800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</a:p>
        </p:txBody>
      </p:sp>
      <p:pic>
        <p:nvPicPr>
          <p:cNvPr id="123" name="Shape 123" descr="File:Creative-Tail-Halloween-witch-hat.sv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2949" y="247875"/>
            <a:ext cx="2818800" cy="264931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Shape 124"/>
          <p:cNvSpPr/>
          <p:nvPr/>
        </p:nvSpPr>
        <p:spPr>
          <a:xfrm>
            <a:off x="3672738" y="2811300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30" name="Shape 13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Shape 131"/>
          <p:cNvSpPr/>
          <p:nvPr/>
        </p:nvSpPr>
        <p:spPr>
          <a:xfrm>
            <a:off x="3665700" y="35866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2" name="Shape 132"/>
          <p:cNvSpPr/>
          <p:nvPr/>
        </p:nvSpPr>
        <p:spPr>
          <a:xfrm>
            <a:off x="4511325" y="35571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3" name="Shape 133"/>
          <p:cNvSpPr/>
          <p:nvPr/>
        </p:nvSpPr>
        <p:spPr>
          <a:xfrm>
            <a:off x="5292200" y="35400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6073075" y="35571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6853938" y="35571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6" name="Shape 136"/>
          <p:cNvSpPr/>
          <p:nvPr/>
        </p:nvSpPr>
        <p:spPr>
          <a:xfrm>
            <a:off x="754500" y="35867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7" name="Shape 137"/>
          <p:cNvSpPr/>
          <p:nvPr/>
        </p:nvSpPr>
        <p:spPr>
          <a:xfrm>
            <a:off x="1495025" y="35867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8" name="Shape 138"/>
          <p:cNvSpPr/>
          <p:nvPr/>
        </p:nvSpPr>
        <p:spPr>
          <a:xfrm>
            <a:off x="2222300" y="35867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9" name="Shape 139"/>
          <p:cNvSpPr/>
          <p:nvPr/>
        </p:nvSpPr>
        <p:spPr>
          <a:xfrm>
            <a:off x="754500" y="35571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140" name="Shape 140"/>
          <p:cNvSpPr/>
          <p:nvPr/>
        </p:nvSpPr>
        <p:spPr>
          <a:xfrm>
            <a:off x="1495025" y="35867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141" name="Shape 141"/>
          <p:cNvSpPr/>
          <p:nvPr/>
        </p:nvSpPr>
        <p:spPr>
          <a:xfrm>
            <a:off x="2222300" y="35867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142" name="Shape 142"/>
          <p:cNvSpPr/>
          <p:nvPr/>
        </p:nvSpPr>
        <p:spPr>
          <a:xfrm>
            <a:off x="3730438" y="35866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</a:p>
        </p:txBody>
      </p:sp>
      <p:sp>
        <p:nvSpPr>
          <p:cNvPr id="143" name="Shape 143"/>
          <p:cNvSpPr/>
          <p:nvPr/>
        </p:nvSpPr>
        <p:spPr>
          <a:xfrm>
            <a:off x="4511325" y="35332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</a:p>
        </p:txBody>
      </p:sp>
      <p:sp>
        <p:nvSpPr>
          <p:cNvPr id="144" name="Shape 144"/>
          <p:cNvSpPr/>
          <p:nvPr/>
        </p:nvSpPr>
        <p:spPr>
          <a:xfrm>
            <a:off x="5292188" y="35433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145" name="Shape 145"/>
          <p:cNvSpPr/>
          <p:nvPr/>
        </p:nvSpPr>
        <p:spPr>
          <a:xfrm>
            <a:off x="6073063" y="35570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146" name="Shape 146"/>
          <p:cNvSpPr/>
          <p:nvPr/>
        </p:nvSpPr>
        <p:spPr>
          <a:xfrm>
            <a:off x="6853950" y="35570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147" name="Shape 147"/>
          <p:cNvSpPr/>
          <p:nvPr/>
        </p:nvSpPr>
        <p:spPr>
          <a:xfrm>
            <a:off x="7634825" y="35867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7634825" y="35571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149" name="Shape 149"/>
          <p:cNvSpPr/>
          <p:nvPr/>
        </p:nvSpPr>
        <p:spPr>
          <a:xfrm>
            <a:off x="2949563" y="35866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0" name="Shape 150"/>
          <p:cNvSpPr/>
          <p:nvPr/>
        </p:nvSpPr>
        <p:spPr>
          <a:xfrm>
            <a:off x="2949575" y="35570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151" name="Shape 151"/>
          <p:cNvSpPr/>
          <p:nvPr/>
        </p:nvSpPr>
        <p:spPr>
          <a:xfrm>
            <a:off x="3611038" y="2731050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une</a:t>
            </a:r>
          </a:p>
        </p:txBody>
      </p:sp>
      <p:pic>
        <p:nvPicPr>
          <p:cNvPr id="152" name="Shape 152" descr="Free photo Halloween Orange Lantern Pumpkin Jack-o-lantern - Max Pixel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0387" y="280675"/>
            <a:ext cx="3029724" cy="2307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58" name="Shape 15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Shape 159"/>
          <p:cNvSpPr/>
          <p:nvPr/>
        </p:nvSpPr>
        <p:spPr>
          <a:xfrm>
            <a:off x="3835250" y="25267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0" name="Shape 160"/>
          <p:cNvSpPr/>
          <p:nvPr/>
        </p:nvSpPr>
        <p:spPr>
          <a:xfrm>
            <a:off x="4687575" y="25267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1" name="Shape 161"/>
          <p:cNvSpPr/>
          <p:nvPr/>
        </p:nvSpPr>
        <p:spPr>
          <a:xfrm>
            <a:off x="1610488" y="35403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3898825" y="3521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531025" y="3548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4" name="Shape 164"/>
          <p:cNvSpPr/>
          <p:nvPr/>
        </p:nvSpPr>
        <p:spPr>
          <a:xfrm>
            <a:off x="6347125" y="3548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5" name="Shape 165"/>
          <p:cNvSpPr/>
          <p:nvPr/>
        </p:nvSpPr>
        <p:spPr>
          <a:xfrm>
            <a:off x="1205800" y="25563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6" name="Shape 166"/>
          <p:cNvSpPr/>
          <p:nvPr/>
        </p:nvSpPr>
        <p:spPr>
          <a:xfrm>
            <a:off x="2170600" y="25268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7" name="Shape 167"/>
          <p:cNvSpPr/>
          <p:nvPr/>
        </p:nvSpPr>
        <p:spPr>
          <a:xfrm>
            <a:off x="2957400" y="25268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8" name="Shape 168"/>
          <p:cNvSpPr/>
          <p:nvPr/>
        </p:nvSpPr>
        <p:spPr>
          <a:xfrm>
            <a:off x="1205800" y="25563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169" name="Shape 169"/>
          <p:cNvSpPr/>
          <p:nvPr/>
        </p:nvSpPr>
        <p:spPr>
          <a:xfrm>
            <a:off x="2138750" y="25268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</a:p>
        </p:txBody>
      </p:sp>
      <p:sp>
        <p:nvSpPr>
          <p:cNvPr id="170" name="Shape 170"/>
          <p:cNvSpPr/>
          <p:nvPr/>
        </p:nvSpPr>
        <p:spPr>
          <a:xfrm>
            <a:off x="2982925" y="25268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171" name="Shape 171"/>
          <p:cNvSpPr/>
          <p:nvPr/>
        </p:nvSpPr>
        <p:spPr>
          <a:xfrm>
            <a:off x="3833200" y="25267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172" name="Shape 172"/>
          <p:cNvSpPr/>
          <p:nvPr/>
        </p:nvSpPr>
        <p:spPr>
          <a:xfrm>
            <a:off x="4666550" y="25268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173" name="Shape 173"/>
          <p:cNvSpPr/>
          <p:nvPr/>
        </p:nvSpPr>
        <p:spPr>
          <a:xfrm>
            <a:off x="3921050" y="35403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174" name="Shape 174"/>
          <p:cNvSpPr/>
          <p:nvPr/>
        </p:nvSpPr>
        <p:spPr>
          <a:xfrm>
            <a:off x="5531025" y="35215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175" name="Shape 175"/>
          <p:cNvSpPr/>
          <p:nvPr/>
        </p:nvSpPr>
        <p:spPr>
          <a:xfrm>
            <a:off x="6347125" y="35485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é</a:t>
            </a:r>
          </a:p>
        </p:txBody>
      </p:sp>
      <p:sp>
        <p:nvSpPr>
          <p:cNvPr id="176" name="Shape 176"/>
          <p:cNvSpPr/>
          <p:nvPr/>
        </p:nvSpPr>
        <p:spPr>
          <a:xfrm>
            <a:off x="7163225" y="3548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7163225" y="3548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178" name="Shape 178"/>
          <p:cNvSpPr/>
          <p:nvPr/>
        </p:nvSpPr>
        <p:spPr>
          <a:xfrm>
            <a:off x="2170600" y="1565050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une</a:t>
            </a:r>
          </a:p>
        </p:txBody>
      </p:sp>
      <p:sp>
        <p:nvSpPr>
          <p:cNvPr id="179" name="Shape 179"/>
          <p:cNvSpPr/>
          <p:nvPr/>
        </p:nvSpPr>
        <p:spPr>
          <a:xfrm>
            <a:off x="3127200" y="3521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0" name="Shape 180"/>
          <p:cNvSpPr/>
          <p:nvPr/>
        </p:nvSpPr>
        <p:spPr>
          <a:xfrm>
            <a:off x="2355575" y="3548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1" name="Shape 181"/>
          <p:cNvSpPr/>
          <p:nvPr/>
        </p:nvSpPr>
        <p:spPr>
          <a:xfrm>
            <a:off x="3127200" y="35215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182" name="Shape 182"/>
          <p:cNvSpPr/>
          <p:nvPr/>
        </p:nvSpPr>
        <p:spPr>
          <a:xfrm>
            <a:off x="2355575" y="35403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183" name="Shape 183"/>
          <p:cNvSpPr/>
          <p:nvPr/>
        </p:nvSpPr>
        <p:spPr>
          <a:xfrm>
            <a:off x="1610500" y="35403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184" name="Shape 184"/>
          <p:cNvSpPr/>
          <p:nvPr/>
        </p:nvSpPr>
        <p:spPr>
          <a:xfrm>
            <a:off x="865413" y="35403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5" name="Shape 185"/>
          <p:cNvSpPr/>
          <p:nvPr/>
        </p:nvSpPr>
        <p:spPr>
          <a:xfrm>
            <a:off x="704400" y="3540350"/>
            <a:ext cx="7401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600" b="1">
                <a:latin typeface="Comic Sans MS"/>
                <a:ea typeface="Comic Sans MS"/>
                <a:cs typeface="Comic Sans MS"/>
                <a:sym typeface="Comic Sans MS"/>
              </a:rPr>
              <a:t>d’</a:t>
            </a:r>
          </a:p>
        </p:txBody>
      </p:sp>
      <p:pic>
        <p:nvPicPr>
          <p:cNvPr id="186" name="Shape 1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7400" y="317150"/>
            <a:ext cx="2892750" cy="2892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Shape 187"/>
          <p:cNvSpPr/>
          <p:nvPr/>
        </p:nvSpPr>
        <p:spPr>
          <a:xfrm>
            <a:off x="4714925" y="356532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8" name="Shape 188"/>
          <p:cNvSpPr/>
          <p:nvPr/>
        </p:nvSpPr>
        <p:spPr>
          <a:xfrm>
            <a:off x="4714925" y="35215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94" name="Shape 194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Shape 195"/>
          <p:cNvSpPr/>
          <p:nvPr/>
        </p:nvSpPr>
        <p:spPr>
          <a:xfrm>
            <a:off x="3152450" y="25543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3949325" y="25543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7" name="Shape 197"/>
          <p:cNvSpPr/>
          <p:nvPr/>
        </p:nvSpPr>
        <p:spPr>
          <a:xfrm>
            <a:off x="1610488" y="35403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8" name="Shape 198"/>
          <p:cNvSpPr/>
          <p:nvPr/>
        </p:nvSpPr>
        <p:spPr>
          <a:xfrm>
            <a:off x="3898825" y="3521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5531025" y="3548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784950" y="25263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1" name="Shape 201"/>
          <p:cNvSpPr/>
          <p:nvPr/>
        </p:nvSpPr>
        <p:spPr>
          <a:xfrm>
            <a:off x="1558700" y="25543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2" name="Shape 202"/>
          <p:cNvSpPr/>
          <p:nvPr/>
        </p:nvSpPr>
        <p:spPr>
          <a:xfrm>
            <a:off x="2355575" y="25304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3" name="Shape 203"/>
          <p:cNvSpPr/>
          <p:nvPr/>
        </p:nvSpPr>
        <p:spPr>
          <a:xfrm>
            <a:off x="784950" y="253042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204" name="Shape 204"/>
          <p:cNvSpPr/>
          <p:nvPr/>
        </p:nvSpPr>
        <p:spPr>
          <a:xfrm>
            <a:off x="1558700" y="253041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sp>
        <p:nvSpPr>
          <p:cNvPr id="205" name="Shape 205"/>
          <p:cNvSpPr/>
          <p:nvPr/>
        </p:nvSpPr>
        <p:spPr>
          <a:xfrm>
            <a:off x="2332450" y="25304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206" name="Shape 206"/>
          <p:cNvSpPr/>
          <p:nvPr/>
        </p:nvSpPr>
        <p:spPr>
          <a:xfrm>
            <a:off x="3152450" y="25543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</a:p>
        </p:txBody>
      </p:sp>
      <p:sp>
        <p:nvSpPr>
          <p:cNvPr id="207" name="Shape 207"/>
          <p:cNvSpPr/>
          <p:nvPr/>
        </p:nvSpPr>
        <p:spPr>
          <a:xfrm>
            <a:off x="3949325" y="25544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v</a:t>
            </a:r>
          </a:p>
        </p:txBody>
      </p:sp>
      <p:sp>
        <p:nvSpPr>
          <p:cNvPr id="208" name="Shape 208"/>
          <p:cNvSpPr/>
          <p:nvPr/>
        </p:nvSpPr>
        <p:spPr>
          <a:xfrm>
            <a:off x="3921050" y="35403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209" name="Shape 209"/>
          <p:cNvSpPr/>
          <p:nvPr/>
        </p:nvSpPr>
        <p:spPr>
          <a:xfrm>
            <a:off x="5531025" y="35215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210" name="Shape 210"/>
          <p:cNvSpPr/>
          <p:nvPr/>
        </p:nvSpPr>
        <p:spPr>
          <a:xfrm>
            <a:off x="2170600" y="1565050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une</a:t>
            </a:r>
          </a:p>
        </p:txBody>
      </p:sp>
      <p:sp>
        <p:nvSpPr>
          <p:cNvPr id="211" name="Shape 211"/>
          <p:cNvSpPr/>
          <p:nvPr/>
        </p:nvSpPr>
        <p:spPr>
          <a:xfrm>
            <a:off x="3127200" y="3521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2355575" y="3548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3" name="Shape 213"/>
          <p:cNvSpPr/>
          <p:nvPr/>
        </p:nvSpPr>
        <p:spPr>
          <a:xfrm>
            <a:off x="3127200" y="35215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</a:p>
        </p:txBody>
      </p:sp>
      <p:sp>
        <p:nvSpPr>
          <p:cNvPr id="214" name="Shape 214"/>
          <p:cNvSpPr/>
          <p:nvPr/>
        </p:nvSpPr>
        <p:spPr>
          <a:xfrm>
            <a:off x="2355575" y="35403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</a:p>
        </p:txBody>
      </p:sp>
      <p:sp>
        <p:nvSpPr>
          <p:cNvPr id="215" name="Shape 215"/>
          <p:cNvSpPr/>
          <p:nvPr/>
        </p:nvSpPr>
        <p:spPr>
          <a:xfrm>
            <a:off x="1610500" y="35403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216" name="Shape 216"/>
          <p:cNvSpPr/>
          <p:nvPr/>
        </p:nvSpPr>
        <p:spPr>
          <a:xfrm>
            <a:off x="4714925" y="25543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4714925" y="25544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218" name="Shape 218"/>
          <p:cNvSpPr/>
          <p:nvPr/>
        </p:nvSpPr>
        <p:spPr>
          <a:xfrm>
            <a:off x="5480525" y="25543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9" name="Shape 219"/>
          <p:cNvSpPr/>
          <p:nvPr/>
        </p:nvSpPr>
        <p:spPr>
          <a:xfrm>
            <a:off x="5480525" y="25263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</a:p>
        </p:txBody>
      </p:sp>
      <p:pic>
        <p:nvPicPr>
          <p:cNvPr id="220" name="Shape 220" descr="File:StudioFibonacci Cartoon Bat.pn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9516" y="262112"/>
            <a:ext cx="4469634" cy="226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Shape 221"/>
          <p:cNvSpPr/>
          <p:nvPr/>
        </p:nvSpPr>
        <p:spPr>
          <a:xfrm>
            <a:off x="4737025" y="3521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4714925" y="35215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28" name="Shape 22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Shape 229"/>
          <p:cNvSpPr/>
          <p:nvPr/>
        </p:nvSpPr>
        <p:spPr>
          <a:xfrm>
            <a:off x="3797525" y="21167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0" name="Shape 230"/>
          <p:cNvSpPr/>
          <p:nvPr/>
        </p:nvSpPr>
        <p:spPr>
          <a:xfrm>
            <a:off x="4623950" y="21183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1" name="Shape 231"/>
          <p:cNvSpPr/>
          <p:nvPr/>
        </p:nvSpPr>
        <p:spPr>
          <a:xfrm>
            <a:off x="1250488" y="30841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2" name="Shape 232"/>
          <p:cNvSpPr/>
          <p:nvPr/>
        </p:nvSpPr>
        <p:spPr>
          <a:xfrm>
            <a:off x="3798813" y="31060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3" name="Shape 233"/>
          <p:cNvSpPr/>
          <p:nvPr/>
        </p:nvSpPr>
        <p:spPr>
          <a:xfrm>
            <a:off x="5344550" y="315202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4" name="Shape 234"/>
          <p:cNvSpPr/>
          <p:nvPr/>
        </p:nvSpPr>
        <p:spPr>
          <a:xfrm>
            <a:off x="4626550" y="31060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5" name="Shape 235"/>
          <p:cNvSpPr/>
          <p:nvPr/>
        </p:nvSpPr>
        <p:spPr>
          <a:xfrm>
            <a:off x="1277575" y="21183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6" name="Shape 236"/>
          <p:cNvSpPr/>
          <p:nvPr/>
        </p:nvSpPr>
        <p:spPr>
          <a:xfrm>
            <a:off x="2144675" y="21183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2971100" y="20888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1318250" y="21183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</a:p>
        </p:txBody>
      </p:sp>
      <p:sp>
        <p:nvSpPr>
          <p:cNvPr id="239" name="Shape 239"/>
          <p:cNvSpPr/>
          <p:nvPr/>
        </p:nvSpPr>
        <p:spPr>
          <a:xfrm>
            <a:off x="2144675" y="21183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240" name="Shape 240"/>
          <p:cNvSpPr/>
          <p:nvPr/>
        </p:nvSpPr>
        <p:spPr>
          <a:xfrm>
            <a:off x="2971100" y="20888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241" name="Shape 241"/>
          <p:cNvSpPr/>
          <p:nvPr/>
        </p:nvSpPr>
        <p:spPr>
          <a:xfrm>
            <a:off x="3797525" y="21167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242" name="Shape 242"/>
          <p:cNvSpPr/>
          <p:nvPr/>
        </p:nvSpPr>
        <p:spPr>
          <a:xfrm>
            <a:off x="4623950" y="20981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</a:p>
        </p:txBody>
      </p:sp>
      <p:sp>
        <p:nvSpPr>
          <p:cNvPr id="243" name="Shape 243"/>
          <p:cNvSpPr/>
          <p:nvPr/>
        </p:nvSpPr>
        <p:spPr>
          <a:xfrm>
            <a:off x="3798813" y="31060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244" name="Shape 244"/>
          <p:cNvSpPr/>
          <p:nvPr/>
        </p:nvSpPr>
        <p:spPr>
          <a:xfrm>
            <a:off x="4626550" y="312631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é</a:t>
            </a:r>
          </a:p>
        </p:txBody>
      </p:sp>
      <p:sp>
        <p:nvSpPr>
          <p:cNvPr id="245" name="Shape 245"/>
          <p:cNvSpPr/>
          <p:nvPr/>
        </p:nvSpPr>
        <p:spPr>
          <a:xfrm>
            <a:off x="5344550" y="312631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246" name="Shape 246"/>
          <p:cNvSpPr/>
          <p:nvPr/>
        </p:nvSpPr>
        <p:spPr>
          <a:xfrm>
            <a:off x="2762375" y="1180275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une</a:t>
            </a:r>
          </a:p>
        </p:txBody>
      </p:sp>
      <p:sp>
        <p:nvSpPr>
          <p:cNvPr id="247" name="Shape 247"/>
          <p:cNvSpPr/>
          <p:nvPr/>
        </p:nvSpPr>
        <p:spPr>
          <a:xfrm>
            <a:off x="2971100" y="312632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2144675" y="3109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2971100" y="312631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250" name="Shape 250"/>
          <p:cNvSpPr/>
          <p:nvPr/>
        </p:nvSpPr>
        <p:spPr>
          <a:xfrm>
            <a:off x="2144675" y="30841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251" name="Shape 251"/>
          <p:cNvSpPr/>
          <p:nvPr/>
        </p:nvSpPr>
        <p:spPr>
          <a:xfrm>
            <a:off x="1250500" y="30841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sp>
        <p:nvSpPr>
          <p:cNvPr id="252" name="Shape 252"/>
          <p:cNvSpPr/>
          <p:nvPr/>
        </p:nvSpPr>
        <p:spPr>
          <a:xfrm>
            <a:off x="5344550" y="20887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5344550" y="20888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pic>
        <p:nvPicPr>
          <p:cNvPr id="254" name="Shape 2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9433" y="630450"/>
            <a:ext cx="2524143" cy="285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60" name="Shape 26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Shape 261"/>
          <p:cNvSpPr/>
          <p:nvPr/>
        </p:nvSpPr>
        <p:spPr>
          <a:xfrm>
            <a:off x="24422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343475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442727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541980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24422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266" name="Shape 266"/>
          <p:cNvSpPr/>
          <p:nvPr/>
        </p:nvSpPr>
        <p:spPr>
          <a:xfrm>
            <a:off x="343475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</a:p>
        </p:txBody>
      </p:sp>
      <p:sp>
        <p:nvSpPr>
          <p:cNvPr id="267" name="Shape 267"/>
          <p:cNvSpPr/>
          <p:nvPr/>
        </p:nvSpPr>
        <p:spPr>
          <a:xfrm>
            <a:off x="442727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</a:p>
        </p:txBody>
      </p:sp>
      <p:sp>
        <p:nvSpPr>
          <p:cNvPr id="268" name="Shape 268"/>
          <p:cNvSpPr/>
          <p:nvPr/>
        </p:nvSpPr>
        <p:spPr>
          <a:xfrm>
            <a:off x="541980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</a:p>
        </p:txBody>
      </p:sp>
      <p:sp>
        <p:nvSpPr>
          <p:cNvPr id="269" name="Shape 269"/>
          <p:cNvSpPr/>
          <p:nvPr/>
        </p:nvSpPr>
        <p:spPr>
          <a:xfrm>
            <a:off x="641232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0" name="Shape 270"/>
          <p:cNvSpPr/>
          <p:nvPr/>
        </p:nvSpPr>
        <p:spPr>
          <a:xfrm>
            <a:off x="641232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271" name="Shape 271"/>
          <p:cNvSpPr/>
          <p:nvPr/>
        </p:nvSpPr>
        <p:spPr>
          <a:xfrm>
            <a:off x="3732775" y="2662225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une</a:t>
            </a:r>
          </a:p>
        </p:txBody>
      </p:sp>
      <p:pic>
        <p:nvPicPr>
          <p:cNvPr id="272" name="Shape 272" descr="Free vector graphic: Headstone, Cemetery, Grave - Free Image o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22350" y="384450"/>
            <a:ext cx="2336576" cy="223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78" name="Shape 27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Shape 279"/>
          <p:cNvSpPr/>
          <p:nvPr/>
        </p:nvSpPr>
        <p:spPr>
          <a:xfrm>
            <a:off x="747400" y="363797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1757100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2766800" y="357565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380117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7400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284" name="Shape 284"/>
          <p:cNvSpPr/>
          <p:nvPr/>
        </p:nvSpPr>
        <p:spPr>
          <a:xfrm>
            <a:off x="17324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285" name="Shape 285"/>
          <p:cNvSpPr/>
          <p:nvPr/>
        </p:nvSpPr>
        <p:spPr>
          <a:xfrm>
            <a:off x="2766800" y="357565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286" name="Shape 286"/>
          <p:cNvSpPr/>
          <p:nvPr/>
        </p:nvSpPr>
        <p:spPr>
          <a:xfrm>
            <a:off x="3801175" y="357565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287" name="Shape 287"/>
          <p:cNvSpPr/>
          <p:nvPr/>
        </p:nvSpPr>
        <p:spPr>
          <a:xfrm>
            <a:off x="4835550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88" name="Shape 288"/>
          <p:cNvSpPr/>
          <p:nvPr/>
        </p:nvSpPr>
        <p:spPr>
          <a:xfrm>
            <a:off x="4835550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</a:p>
        </p:txBody>
      </p:sp>
      <p:pic>
        <p:nvPicPr>
          <p:cNvPr id="289" name="Shape 289" descr="Coffin - Free picture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99500" y="653875"/>
            <a:ext cx="3847351" cy="162037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Shape 290"/>
          <p:cNvSpPr/>
          <p:nvPr/>
        </p:nvSpPr>
        <p:spPr>
          <a:xfrm>
            <a:off x="3767125" y="2547700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</a:t>
            </a:r>
          </a:p>
        </p:txBody>
      </p:sp>
      <p:sp>
        <p:nvSpPr>
          <p:cNvPr id="291" name="Shape 291"/>
          <p:cNvSpPr/>
          <p:nvPr/>
        </p:nvSpPr>
        <p:spPr>
          <a:xfrm>
            <a:off x="58699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92" name="Shape 292"/>
          <p:cNvSpPr/>
          <p:nvPr/>
        </p:nvSpPr>
        <p:spPr>
          <a:xfrm>
            <a:off x="5869925" y="363797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293" name="Shape 293"/>
          <p:cNvSpPr/>
          <p:nvPr/>
        </p:nvSpPr>
        <p:spPr>
          <a:xfrm>
            <a:off x="6904300" y="363797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94" name="Shape 294"/>
          <p:cNvSpPr/>
          <p:nvPr/>
        </p:nvSpPr>
        <p:spPr>
          <a:xfrm>
            <a:off x="6904300" y="363797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295" name="Shape 295"/>
          <p:cNvSpPr/>
          <p:nvPr/>
        </p:nvSpPr>
        <p:spPr>
          <a:xfrm>
            <a:off x="7843100" y="363797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96" name="Shape 296"/>
          <p:cNvSpPr/>
          <p:nvPr/>
        </p:nvSpPr>
        <p:spPr>
          <a:xfrm>
            <a:off x="7809750" y="363797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02" name="Shape 302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Shape 303"/>
          <p:cNvSpPr/>
          <p:nvPr/>
        </p:nvSpPr>
        <p:spPr>
          <a:xfrm>
            <a:off x="3884925" y="36483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4" name="Shape 304"/>
          <p:cNvSpPr/>
          <p:nvPr/>
        </p:nvSpPr>
        <p:spPr>
          <a:xfrm>
            <a:off x="4686575" y="36483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5" name="Shape 305"/>
          <p:cNvSpPr/>
          <p:nvPr/>
        </p:nvSpPr>
        <p:spPr>
          <a:xfrm>
            <a:off x="5488225" y="36483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6" name="Shape 306"/>
          <p:cNvSpPr/>
          <p:nvPr/>
        </p:nvSpPr>
        <p:spPr>
          <a:xfrm>
            <a:off x="628987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7" name="Shape 307"/>
          <p:cNvSpPr/>
          <p:nvPr/>
        </p:nvSpPr>
        <p:spPr>
          <a:xfrm>
            <a:off x="7091525" y="3593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8" name="Shape 308"/>
          <p:cNvSpPr/>
          <p:nvPr/>
        </p:nvSpPr>
        <p:spPr>
          <a:xfrm>
            <a:off x="147997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09" name="Shape 309"/>
          <p:cNvSpPr/>
          <p:nvPr/>
        </p:nvSpPr>
        <p:spPr>
          <a:xfrm>
            <a:off x="228162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0" name="Shape 310"/>
          <p:cNvSpPr/>
          <p:nvPr/>
        </p:nvSpPr>
        <p:spPr>
          <a:xfrm>
            <a:off x="308327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1" name="Shape 311"/>
          <p:cNvSpPr/>
          <p:nvPr/>
        </p:nvSpPr>
        <p:spPr>
          <a:xfrm>
            <a:off x="147997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312" name="Shape 312"/>
          <p:cNvSpPr/>
          <p:nvPr/>
        </p:nvSpPr>
        <p:spPr>
          <a:xfrm>
            <a:off x="228162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313" name="Shape 313"/>
          <p:cNvSpPr/>
          <p:nvPr/>
        </p:nvSpPr>
        <p:spPr>
          <a:xfrm>
            <a:off x="3083275" y="364835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314" name="Shape 314"/>
          <p:cNvSpPr/>
          <p:nvPr/>
        </p:nvSpPr>
        <p:spPr>
          <a:xfrm>
            <a:off x="3884925" y="36483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315" name="Shape 315"/>
          <p:cNvSpPr/>
          <p:nvPr/>
        </p:nvSpPr>
        <p:spPr>
          <a:xfrm>
            <a:off x="4686575" y="364835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</a:p>
        </p:txBody>
      </p:sp>
      <p:sp>
        <p:nvSpPr>
          <p:cNvPr id="316" name="Shape 316"/>
          <p:cNvSpPr/>
          <p:nvPr/>
        </p:nvSpPr>
        <p:spPr>
          <a:xfrm>
            <a:off x="5488225" y="36483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317" name="Shape 317"/>
          <p:cNvSpPr/>
          <p:nvPr/>
        </p:nvSpPr>
        <p:spPr>
          <a:xfrm>
            <a:off x="6289875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é</a:t>
            </a:r>
          </a:p>
        </p:txBody>
      </p:sp>
      <p:sp>
        <p:nvSpPr>
          <p:cNvPr id="318" name="Shape 318"/>
          <p:cNvSpPr/>
          <p:nvPr/>
        </p:nvSpPr>
        <p:spPr>
          <a:xfrm>
            <a:off x="7091525" y="3593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319" name="Shape 319"/>
          <p:cNvSpPr/>
          <p:nvPr/>
        </p:nvSpPr>
        <p:spPr>
          <a:xfrm>
            <a:off x="3732775" y="2662225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une</a:t>
            </a:r>
          </a:p>
        </p:txBody>
      </p:sp>
      <p:pic>
        <p:nvPicPr>
          <p:cNvPr id="320" name="Shape 320" descr="Red Lips Images - Public Domain Pictures - Page 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46525" y="487350"/>
            <a:ext cx="3146424" cy="2118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26" name="Shape 32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Shape 327"/>
          <p:cNvSpPr/>
          <p:nvPr/>
        </p:nvSpPr>
        <p:spPr>
          <a:xfrm>
            <a:off x="34351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28" name="Shape 328"/>
          <p:cNvSpPr/>
          <p:nvPr/>
        </p:nvSpPr>
        <p:spPr>
          <a:xfrm>
            <a:off x="4252625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29" name="Shape 329"/>
          <p:cNvSpPr/>
          <p:nvPr/>
        </p:nvSpPr>
        <p:spPr>
          <a:xfrm>
            <a:off x="507010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30" name="Shape 330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31" name="Shape 331"/>
          <p:cNvSpPr/>
          <p:nvPr/>
        </p:nvSpPr>
        <p:spPr>
          <a:xfrm>
            <a:off x="67352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32" name="Shape 332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33" name="Shape 333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34" name="Shape 334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</a:p>
        </p:txBody>
      </p:sp>
      <p:sp>
        <p:nvSpPr>
          <p:cNvPr id="335" name="Shape 335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336" name="Shape 336"/>
          <p:cNvSpPr/>
          <p:nvPr/>
        </p:nvSpPr>
        <p:spPr>
          <a:xfrm>
            <a:off x="34351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337" name="Shape 337"/>
          <p:cNvSpPr/>
          <p:nvPr/>
        </p:nvSpPr>
        <p:spPr>
          <a:xfrm>
            <a:off x="4252625" y="3619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338" name="Shape 338"/>
          <p:cNvSpPr/>
          <p:nvPr/>
        </p:nvSpPr>
        <p:spPr>
          <a:xfrm>
            <a:off x="50654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ô</a:t>
            </a:r>
          </a:p>
        </p:txBody>
      </p:sp>
      <p:sp>
        <p:nvSpPr>
          <p:cNvPr id="339" name="Shape 339"/>
          <p:cNvSpPr/>
          <p:nvPr/>
        </p:nvSpPr>
        <p:spPr>
          <a:xfrm>
            <a:off x="5887575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</a:p>
        </p:txBody>
      </p:sp>
      <p:sp>
        <p:nvSpPr>
          <p:cNvPr id="340" name="Shape 340"/>
          <p:cNvSpPr/>
          <p:nvPr/>
        </p:nvSpPr>
        <p:spPr>
          <a:xfrm>
            <a:off x="6735225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pic>
        <p:nvPicPr>
          <p:cNvPr id="341" name="Shape 341" descr="Free photo Death Halloween Zombie Skeleton Monster Undead - Max Pixel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6633" y="366300"/>
            <a:ext cx="2429891" cy="2268326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Shape 342"/>
          <p:cNvSpPr/>
          <p:nvPr/>
        </p:nvSpPr>
        <p:spPr>
          <a:xfrm>
            <a:off x="3732775" y="2662225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/>
          <p:nvPr/>
        </p:nvSpPr>
        <p:spPr>
          <a:xfrm>
            <a:off x="300725" y="214125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48" name="Shape 34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Shape 349" descr="Free vector graphic: Skeleton, Dead, Skull, Bones, Body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3">
            <a:off x="3525187" y="527338"/>
            <a:ext cx="2370226" cy="1868297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Shape 350"/>
          <p:cNvSpPr/>
          <p:nvPr/>
        </p:nvSpPr>
        <p:spPr>
          <a:xfrm>
            <a:off x="34351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51" name="Shape 351"/>
          <p:cNvSpPr/>
          <p:nvPr/>
        </p:nvSpPr>
        <p:spPr>
          <a:xfrm>
            <a:off x="4252625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52" name="Shape 352"/>
          <p:cNvSpPr/>
          <p:nvPr/>
        </p:nvSpPr>
        <p:spPr>
          <a:xfrm>
            <a:off x="507010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53" name="Shape 353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54" name="Shape 354"/>
          <p:cNvSpPr/>
          <p:nvPr/>
        </p:nvSpPr>
        <p:spPr>
          <a:xfrm>
            <a:off x="67352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55" name="Shape 355"/>
          <p:cNvSpPr/>
          <p:nvPr/>
        </p:nvSpPr>
        <p:spPr>
          <a:xfrm>
            <a:off x="75921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56" name="Shape 356"/>
          <p:cNvSpPr/>
          <p:nvPr/>
        </p:nvSpPr>
        <p:spPr>
          <a:xfrm>
            <a:off x="9827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57" name="Shape 357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58" name="Shape 358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59" name="Shape 359"/>
          <p:cNvSpPr/>
          <p:nvPr/>
        </p:nvSpPr>
        <p:spPr>
          <a:xfrm>
            <a:off x="99202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360" name="Shape 360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q</a:t>
            </a:r>
          </a:p>
        </p:txBody>
      </p:sp>
      <p:sp>
        <p:nvSpPr>
          <p:cNvPr id="361" name="Shape 361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</a:p>
        </p:txBody>
      </p:sp>
      <p:sp>
        <p:nvSpPr>
          <p:cNvPr id="362" name="Shape 362"/>
          <p:cNvSpPr/>
          <p:nvPr/>
        </p:nvSpPr>
        <p:spPr>
          <a:xfrm>
            <a:off x="34351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363" name="Shape 363"/>
          <p:cNvSpPr/>
          <p:nvPr/>
        </p:nvSpPr>
        <p:spPr>
          <a:xfrm>
            <a:off x="4252625" y="3619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364" name="Shape 364"/>
          <p:cNvSpPr/>
          <p:nvPr/>
        </p:nvSpPr>
        <p:spPr>
          <a:xfrm>
            <a:off x="50654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365" name="Shape 365"/>
          <p:cNvSpPr/>
          <p:nvPr/>
        </p:nvSpPr>
        <p:spPr>
          <a:xfrm>
            <a:off x="5887575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366" name="Shape 366"/>
          <p:cNvSpPr/>
          <p:nvPr/>
        </p:nvSpPr>
        <p:spPr>
          <a:xfrm>
            <a:off x="6735225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367" name="Shape 367"/>
          <p:cNvSpPr/>
          <p:nvPr/>
        </p:nvSpPr>
        <p:spPr>
          <a:xfrm>
            <a:off x="7582875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368" name="Shape 368"/>
          <p:cNvSpPr/>
          <p:nvPr/>
        </p:nvSpPr>
        <p:spPr>
          <a:xfrm>
            <a:off x="3732775" y="2662225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74" name="Shape 374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Shape 375"/>
          <p:cNvSpPr/>
          <p:nvPr/>
        </p:nvSpPr>
        <p:spPr>
          <a:xfrm>
            <a:off x="3296300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76" name="Shape 376"/>
          <p:cNvSpPr/>
          <p:nvPr/>
        </p:nvSpPr>
        <p:spPr>
          <a:xfrm>
            <a:off x="4553838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77" name="Shape 377"/>
          <p:cNvSpPr/>
          <p:nvPr/>
        </p:nvSpPr>
        <p:spPr>
          <a:xfrm>
            <a:off x="5240688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78" name="Shape 378"/>
          <p:cNvSpPr/>
          <p:nvPr/>
        </p:nvSpPr>
        <p:spPr>
          <a:xfrm>
            <a:off x="59215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79" name="Shape 379"/>
          <p:cNvSpPr/>
          <p:nvPr/>
        </p:nvSpPr>
        <p:spPr>
          <a:xfrm>
            <a:off x="6634025" y="360305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0" name="Shape 380"/>
          <p:cNvSpPr/>
          <p:nvPr/>
        </p:nvSpPr>
        <p:spPr>
          <a:xfrm>
            <a:off x="18669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1" name="Shape 381"/>
          <p:cNvSpPr/>
          <p:nvPr/>
        </p:nvSpPr>
        <p:spPr>
          <a:xfrm>
            <a:off x="25816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2" name="Shape 382"/>
          <p:cNvSpPr/>
          <p:nvPr/>
        </p:nvSpPr>
        <p:spPr>
          <a:xfrm>
            <a:off x="1866900" y="360305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sp>
        <p:nvSpPr>
          <p:cNvPr id="383" name="Shape 383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384" name="Shape 384"/>
          <p:cNvSpPr/>
          <p:nvPr/>
        </p:nvSpPr>
        <p:spPr>
          <a:xfrm>
            <a:off x="3296300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385" name="Shape 385"/>
          <p:cNvSpPr/>
          <p:nvPr/>
        </p:nvSpPr>
        <p:spPr>
          <a:xfrm>
            <a:off x="451155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386" name="Shape 386"/>
          <p:cNvSpPr/>
          <p:nvPr/>
        </p:nvSpPr>
        <p:spPr>
          <a:xfrm>
            <a:off x="5237663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</a:p>
        </p:txBody>
      </p:sp>
      <p:sp>
        <p:nvSpPr>
          <p:cNvPr id="387" name="Shape 387"/>
          <p:cNvSpPr/>
          <p:nvPr/>
        </p:nvSpPr>
        <p:spPr>
          <a:xfrm>
            <a:off x="5921500" y="36030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388" name="Shape 388"/>
          <p:cNvSpPr/>
          <p:nvPr/>
        </p:nvSpPr>
        <p:spPr>
          <a:xfrm>
            <a:off x="6678500" y="36030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pic>
        <p:nvPicPr>
          <p:cNvPr id="389" name="Shape 389" descr="Cats, Silhouette - Free picture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6600" y="339350"/>
            <a:ext cx="1937900" cy="2372951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Shape 390"/>
          <p:cNvSpPr/>
          <p:nvPr/>
        </p:nvSpPr>
        <p:spPr>
          <a:xfrm>
            <a:off x="3275788" y="2765275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</a:t>
            </a:r>
          </a:p>
        </p:txBody>
      </p:sp>
      <p:sp>
        <p:nvSpPr>
          <p:cNvPr id="391" name="Shape 391"/>
          <p:cNvSpPr/>
          <p:nvPr/>
        </p:nvSpPr>
        <p:spPr>
          <a:xfrm>
            <a:off x="11522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92" name="Shape 392"/>
          <p:cNvSpPr/>
          <p:nvPr/>
        </p:nvSpPr>
        <p:spPr>
          <a:xfrm>
            <a:off x="11522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98" name="Shape 39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Shape 399"/>
          <p:cNvSpPr/>
          <p:nvPr/>
        </p:nvSpPr>
        <p:spPr>
          <a:xfrm>
            <a:off x="3884925" y="36483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0" name="Shape 400"/>
          <p:cNvSpPr/>
          <p:nvPr/>
        </p:nvSpPr>
        <p:spPr>
          <a:xfrm>
            <a:off x="4686575" y="36483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1" name="Shape 401"/>
          <p:cNvSpPr/>
          <p:nvPr/>
        </p:nvSpPr>
        <p:spPr>
          <a:xfrm>
            <a:off x="5488225" y="36483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2" name="Shape 402"/>
          <p:cNvSpPr/>
          <p:nvPr/>
        </p:nvSpPr>
        <p:spPr>
          <a:xfrm>
            <a:off x="628987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3" name="Shape 403"/>
          <p:cNvSpPr/>
          <p:nvPr/>
        </p:nvSpPr>
        <p:spPr>
          <a:xfrm>
            <a:off x="7091525" y="3593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4" name="Shape 404"/>
          <p:cNvSpPr/>
          <p:nvPr/>
        </p:nvSpPr>
        <p:spPr>
          <a:xfrm>
            <a:off x="147997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5" name="Shape 405"/>
          <p:cNvSpPr/>
          <p:nvPr/>
        </p:nvSpPr>
        <p:spPr>
          <a:xfrm>
            <a:off x="228162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6" name="Shape 406"/>
          <p:cNvSpPr/>
          <p:nvPr/>
        </p:nvSpPr>
        <p:spPr>
          <a:xfrm>
            <a:off x="308327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7" name="Shape 407"/>
          <p:cNvSpPr/>
          <p:nvPr/>
        </p:nvSpPr>
        <p:spPr>
          <a:xfrm>
            <a:off x="147997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408" name="Shape 408"/>
          <p:cNvSpPr/>
          <p:nvPr/>
        </p:nvSpPr>
        <p:spPr>
          <a:xfrm>
            <a:off x="228162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sp>
        <p:nvSpPr>
          <p:cNvPr id="409" name="Shape 409"/>
          <p:cNvSpPr/>
          <p:nvPr/>
        </p:nvSpPr>
        <p:spPr>
          <a:xfrm>
            <a:off x="3083275" y="364835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410" name="Shape 410"/>
          <p:cNvSpPr/>
          <p:nvPr/>
        </p:nvSpPr>
        <p:spPr>
          <a:xfrm>
            <a:off x="3884925" y="364833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</a:p>
        </p:txBody>
      </p:sp>
      <p:sp>
        <p:nvSpPr>
          <p:cNvPr id="411" name="Shape 411"/>
          <p:cNvSpPr/>
          <p:nvPr/>
        </p:nvSpPr>
        <p:spPr>
          <a:xfrm>
            <a:off x="4686575" y="364835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d</a:t>
            </a:r>
          </a:p>
        </p:txBody>
      </p:sp>
      <p:sp>
        <p:nvSpPr>
          <p:cNvPr id="412" name="Shape 412"/>
          <p:cNvSpPr/>
          <p:nvPr/>
        </p:nvSpPr>
        <p:spPr>
          <a:xfrm>
            <a:off x="55209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413" name="Shape 413"/>
          <p:cNvSpPr/>
          <p:nvPr/>
        </p:nvSpPr>
        <p:spPr>
          <a:xfrm>
            <a:off x="6289875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</a:p>
        </p:txBody>
      </p:sp>
      <p:sp>
        <p:nvSpPr>
          <p:cNvPr id="414" name="Shape 414"/>
          <p:cNvSpPr/>
          <p:nvPr/>
        </p:nvSpPr>
        <p:spPr>
          <a:xfrm>
            <a:off x="7091525" y="3593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pic>
        <p:nvPicPr>
          <p:cNvPr id="415" name="Shape 415" descr="Cauldron - Free picture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3713" y="339375"/>
            <a:ext cx="2877324" cy="2348325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Shape 416"/>
          <p:cNvSpPr/>
          <p:nvPr/>
        </p:nvSpPr>
        <p:spPr>
          <a:xfrm>
            <a:off x="3878450" y="2776725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421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422" name="Shape 422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Shape 423"/>
          <p:cNvSpPr/>
          <p:nvPr/>
        </p:nvSpPr>
        <p:spPr>
          <a:xfrm>
            <a:off x="34351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24" name="Shape 424"/>
          <p:cNvSpPr/>
          <p:nvPr/>
        </p:nvSpPr>
        <p:spPr>
          <a:xfrm>
            <a:off x="4252625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25" name="Shape 425"/>
          <p:cNvSpPr/>
          <p:nvPr/>
        </p:nvSpPr>
        <p:spPr>
          <a:xfrm>
            <a:off x="507010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26" name="Shape 426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27" name="Shape 427"/>
          <p:cNvSpPr/>
          <p:nvPr/>
        </p:nvSpPr>
        <p:spPr>
          <a:xfrm>
            <a:off x="67352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28" name="Shape 428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29" name="Shape 429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30" name="Shape 430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v</a:t>
            </a:r>
          </a:p>
        </p:txBody>
      </p:sp>
      <p:sp>
        <p:nvSpPr>
          <p:cNvPr id="431" name="Shape 431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432" name="Shape 432"/>
          <p:cNvSpPr/>
          <p:nvPr/>
        </p:nvSpPr>
        <p:spPr>
          <a:xfrm>
            <a:off x="34351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</a:p>
        </p:txBody>
      </p:sp>
      <p:sp>
        <p:nvSpPr>
          <p:cNvPr id="433" name="Shape 433"/>
          <p:cNvSpPr/>
          <p:nvPr/>
        </p:nvSpPr>
        <p:spPr>
          <a:xfrm>
            <a:off x="4252625" y="3619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p</a:t>
            </a:r>
          </a:p>
        </p:txBody>
      </p:sp>
      <p:sp>
        <p:nvSpPr>
          <p:cNvPr id="434" name="Shape 434"/>
          <p:cNvSpPr/>
          <p:nvPr/>
        </p:nvSpPr>
        <p:spPr>
          <a:xfrm>
            <a:off x="50654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435" name="Shape 435"/>
          <p:cNvSpPr/>
          <p:nvPr/>
        </p:nvSpPr>
        <p:spPr>
          <a:xfrm>
            <a:off x="5887575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436" name="Shape 436"/>
          <p:cNvSpPr/>
          <p:nvPr/>
        </p:nvSpPr>
        <p:spPr>
          <a:xfrm>
            <a:off x="6735225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pic>
        <p:nvPicPr>
          <p:cNvPr id="437" name="Shape 4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5149" y="327899"/>
            <a:ext cx="2371625" cy="2302848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Shape 438"/>
          <p:cNvSpPr/>
          <p:nvPr/>
        </p:nvSpPr>
        <p:spPr>
          <a:xfrm>
            <a:off x="3771363" y="2776725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/>
          <p:nvPr/>
        </p:nvSpPr>
        <p:spPr>
          <a:xfrm>
            <a:off x="300725" y="214125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444" name="Shape 444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Shape 445"/>
          <p:cNvSpPr/>
          <p:nvPr/>
        </p:nvSpPr>
        <p:spPr>
          <a:xfrm>
            <a:off x="34351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46" name="Shape 446"/>
          <p:cNvSpPr/>
          <p:nvPr/>
        </p:nvSpPr>
        <p:spPr>
          <a:xfrm>
            <a:off x="4252625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47" name="Shape 447"/>
          <p:cNvSpPr/>
          <p:nvPr/>
        </p:nvSpPr>
        <p:spPr>
          <a:xfrm>
            <a:off x="507010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48" name="Shape 448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49" name="Shape 449"/>
          <p:cNvSpPr/>
          <p:nvPr/>
        </p:nvSpPr>
        <p:spPr>
          <a:xfrm>
            <a:off x="67352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50" name="Shape 450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51" name="Shape 451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52" name="Shape 452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</a:p>
        </p:txBody>
      </p:sp>
      <p:sp>
        <p:nvSpPr>
          <p:cNvPr id="453" name="Shape 453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</a:p>
        </p:txBody>
      </p:sp>
      <p:sp>
        <p:nvSpPr>
          <p:cNvPr id="454" name="Shape 454"/>
          <p:cNvSpPr/>
          <p:nvPr/>
        </p:nvSpPr>
        <p:spPr>
          <a:xfrm>
            <a:off x="34351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455" name="Shape 455"/>
          <p:cNvSpPr/>
          <p:nvPr/>
        </p:nvSpPr>
        <p:spPr>
          <a:xfrm>
            <a:off x="4252625" y="3619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</a:p>
        </p:txBody>
      </p:sp>
      <p:sp>
        <p:nvSpPr>
          <p:cNvPr id="456" name="Shape 456"/>
          <p:cNvSpPr/>
          <p:nvPr/>
        </p:nvSpPr>
        <p:spPr>
          <a:xfrm>
            <a:off x="50654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</a:p>
        </p:txBody>
      </p:sp>
      <p:sp>
        <p:nvSpPr>
          <p:cNvPr id="457" name="Shape 457"/>
          <p:cNvSpPr/>
          <p:nvPr/>
        </p:nvSpPr>
        <p:spPr>
          <a:xfrm>
            <a:off x="5887575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458" name="Shape 458"/>
          <p:cNvSpPr/>
          <p:nvPr/>
        </p:nvSpPr>
        <p:spPr>
          <a:xfrm>
            <a:off x="6735225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pic>
        <p:nvPicPr>
          <p:cNvPr id="459" name="Shape 459" descr="Free vector graphic: Candy, Wrapper, Sweet, Sugar - Free Image o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153212">
            <a:off x="5016040" y="1105927"/>
            <a:ext cx="2136971" cy="1602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Shape 460" descr="Free vector graphic: Candy, Food, Sweets, Sweet, Goody - Free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87818" y="792952"/>
            <a:ext cx="2143801" cy="2158799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Shape 461"/>
          <p:cNvSpPr/>
          <p:nvPr/>
        </p:nvSpPr>
        <p:spPr>
          <a:xfrm>
            <a:off x="3771363" y="2776725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Shape 466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467" name="Shape 46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Shape 468"/>
          <p:cNvSpPr/>
          <p:nvPr/>
        </p:nvSpPr>
        <p:spPr>
          <a:xfrm>
            <a:off x="34351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69" name="Shape 469"/>
          <p:cNvSpPr/>
          <p:nvPr/>
        </p:nvSpPr>
        <p:spPr>
          <a:xfrm>
            <a:off x="4252625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70" name="Shape 470"/>
          <p:cNvSpPr/>
          <p:nvPr/>
        </p:nvSpPr>
        <p:spPr>
          <a:xfrm>
            <a:off x="507010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71" name="Shape 471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72" name="Shape 472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73" name="Shape 473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74" name="Shape 474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d</a:t>
            </a:r>
          </a:p>
        </p:txBody>
      </p:sp>
      <p:sp>
        <p:nvSpPr>
          <p:cNvPr id="475" name="Shape 475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476" name="Shape 476"/>
          <p:cNvSpPr/>
          <p:nvPr/>
        </p:nvSpPr>
        <p:spPr>
          <a:xfrm>
            <a:off x="34351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477" name="Shape 477"/>
          <p:cNvSpPr/>
          <p:nvPr/>
        </p:nvSpPr>
        <p:spPr>
          <a:xfrm>
            <a:off x="4252625" y="3619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</a:p>
        </p:txBody>
      </p:sp>
      <p:sp>
        <p:nvSpPr>
          <p:cNvPr id="478" name="Shape 478"/>
          <p:cNvSpPr/>
          <p:nvPr/>
        </p:nvSpPr>
        <p:spPr>
          <a:xfrm>
            <a:off x="50654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479" name="Shape 479"/>
          <p:cNvSpPr/>
          <p:nvPr/>
        </p:nvSpPr>
        <p:spPr>
          <a:xfrm>
            <a:off x="5887575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pic>
        <p:nvPicPr>
          <p:cNvPr id="480" name="Shape 480" descr="Free vector graphic: Devil, Pitchfork, Trident - Free Image o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4063" y="517500"/>
            <a:ext cx="1053175" cy="210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Shape 481" descr="Free vector graphic: Devil, Satan, Dancing, Dance, Red - Free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1400" y="227300"/>
            <a:ext cx="2703051" cy="2466650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Shape 482"/>
          <p:cNvSpPr/>
          <p:nvPr/>
        </p:nvSpPr>
        <p:spPr>
          <a:xfrm>
            <a:off x="3399188" y="2776725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Shape 487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endParaRPr/>
          </a:p>
        </p:txBody>
      </p:sp>
      <p:pic>
        <p:nvPicPr>
          <p:cNvPr id="488" name="Shape 48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4770" y="4438825"/>
            <a:ext cx="1096132" cy="21850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Shape 489"/>
          <p:cNvSpPr/>
          <p:nvPr/>
        </p:nvSpPr>
        <p:spPr>
          <a:xfrm>
            <a:off x="1263575" y="1993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490" name="Shape 490"/>
          <p:cNvSpPr/>
          <p:nvPr/>
        </p:nvSpPr>
        <p:spPr>
          <a:xfrm>
            <a:off x="587550" y="1993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</a:p>
        </p:txBody>
      </p:sp>
      <p:sp>
        <p:nvSpPr>
          <p:cNvPr id="491" name="Shape 491"/>
          <p:cNvSpPr/>
          <p:nvPr/>
        </p:nvSpPr>
        <p:spPr>
          <a:xfrm>
            <a:off x="1939600" y="1993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492" name="Shape 492"/>
          <p:cNvSpPr/>
          <p:nvPr/>
        </p:nvSpPr>
        <p:spPr>
          <a:xfrm>
            <a:off x="2703375" y="19934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493" name="Shape 493"/>
          <p:cNvSpPr/>
          <p:nvPr/>
        </p:nvSpPr>
        <p:spPr>
          <a:xfrm>
            <a:off x="3408650" y="1993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494" name="Shape 494"/>
          <p:cNvSpPr/>
          <p:nvPr/>
        </p:nvSpPr>
        <p:spPr>
          <a:xfrm>
            <a:off x="4143163" y="19934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d</a:t>
            </a:r>
          </a:p>
        </p:txBody>
      </p:sp>
      <p:sp>
        <p:nvSpPr>
          <p:cNvPr id="495" name="Shape 495"/>
          <p:cNvSpPr/>
          <p:nvPr/>
        </p:nvSpPr>
        <p:spPr>
          <a:xfrm>
            <a:off x="4877700" y="19934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496" name="Shape 496"/>
          <p:cNvSpPr/>
          <p:nvPr/>
        </p:nvSpPr>
        <p:spPr>
          <a:xfrm>
            <a:off x="5612225" y="19934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497" name="Shape 497"/>
          <p:cNvSpPr/>
          <p:nvPr/>
        </p:nvSpPr>
        <p:spPr>
          <a:xfrm>
            <a:off x="1892650" y="2936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</a:p>
        </p:txBody>
      </p:sp>
      <p:pic>
        <p:nvPicPr>
          <p:cNvPr id="498" name="Shape 498" descr="Ghost Trick or Treat Vector Clipart - Free Public Domain Stock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7175" y="2325700"/>
            <a:ext cx="2376648" cy="2984502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Shape 499"/>
          <p:cNvSpPr/>
          <p:nvPr/>
        </p:nvSpPr>
        <p:spPr>
          <a:xfrm>
            <a:off x="2533688" y="1103300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des</a:t>
            </a:r>
          </a:p>
        </p:txBody>
      </p:sp>
      <p:sp>
        <p:nvSpPr>
          <p:cNvPr id="500" name="Shape 500"/>
          <p:cNvSpPr/>
          <p:nvPr/>
        </p:nvSpPr>
        <p:spPr>
          <a:xfrm>
            <a:off x="2575775" y="2936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</a:p>
        </p:txBody>
      </p:sp>
      <p:sp>
        <p:nvSpPr>
          <p:cNvPr id="501" name="Shape 501"/>
          <p:cNvSpPr/>
          <p:nvPr/>
        </p:nvSpPr>
        <p:spPr>
          <a:xfrm>
            <a:off x="3931138" y="2936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d</a:t>
            </a:r>
          </a:p>
        </p:txBody>
      </p:sp>
      <p:sp>
        <p:nvSpPr>
          <p:cNvPr id="502" name="Shape 502"/>
          <p:cNvSpPr/>
          <p:nvPr/>
        </p:nvSpPr>
        <p:spPr>
          <a:xfrm>
            <a:off x="4655450" y="2936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503" name="Shape 503"/>
          <p:cNvSpPr/>
          <p:nvPr/>
        </p:nvSpPr>
        <p:spPr>
          <a:xfrm>
            <a:off x="3044625" y="3731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504" name="Shape 504"/>
          <p:cNvSpPr/>
          <p:nvPr/>
        </p:nvSpPr>
        <p:spPr>
          <a:xfrm>
            <a:off x="2274613" y="3731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ê</a:t>
            </a:r>
          </a:p>
        </p:txBody>
      </p:sp>
      <p:sp>
        <p:nvSpPr>
          <p:cNvPr id="505" name="Shape 505"/>
          <p:cNvSpPr/>
          <p:nvPr/>
        </p:nvSpPr>
        <p:spPr>
          <a:xfrm>
            <a:off x="3762150" y="3731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506" name="Shape 506"/>
          <p:cNvSpPr/>
          <p:nvPr/>
        </p:nvSpPr>
        <p:spPr>
          <a:xfrm>
            <a:off x="4443850" y="3731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507" name="Shape 507"/>
          <p:cNvSpPr/>
          <p:nvPr/>
        </p:nvSpPr>
        <p:spPr>
          <a:xfrm>
            <a:off x="6964275" y="19934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508" name="Shape 508"/>
          <p:cNvSpPr/>
          <p:nvPr/>
        </p:nvSpPr>
        <p:spPr>
          <a:xfrm>
            <a:off x="6288250" y="19934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509" name="Shape 509"/>
          <p:cNvSpPr/>
          <p:nvPr/>
        </p:nvSpPr>
        <p:spPr>
          <a:xfrm>
            <a:off x="5379750" y="29364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510" name="Shape 510"/>
          <p:cNvSpPr/>
          <p:nvPr/>
        </p:nvSpPr>
        <p:spPr>
          <a:xfrm>
            <a:off x="1512550" y="37314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</a:p>
        </p:txBody>
      </p:sp>
      <p:sp>
        <p:nvSpPr>
          <p:cNvPr id="511" name="Shape 511"/>
          <p:cNvSpPr/>
          <p:nvPr/>
        </p:nvSpPr>
        <p:spPr>
          <a:xfrm>
            <a:off x="5149663" y="37314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512" name="Shape 512"/>
          <p:cNvSpPr/>
          <p:nvPr/>
        </p:nvSpPr>
        <p:spPr>
          <a:xfrm>
            <a:off x="5843425" y="37314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Shape 517"/>
          <p:cNvSpPr/>
          <p:nvPr/>
        </p:nvSpPr>
        <p:spPr>
          <a:xfrm>
            <a:off x="300725" y="214125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18" name="Shape 51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Shape 519"/>
          <p:cNvSpPr/>
          <p:nvPr/>
        </p:nvSpPr>
        <p:spPr>
          <a:xfrm>
            <a:off x="34351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20" name="Shape 520"/>
          <p:cNvSpPr/>
          <p:nvPr/>
        </p:nvSpPr>
        <p:spPr>
          <a:xfrm>
            <a:off x="4252625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21" name="Shape 521"/>
          <p:cNvSpPr/>
          <p:nvPr/>
        </p:nvSpPr>
        <p:spPr>
          <a:xfrm>
            <a:off x="507010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22" name="Shape 522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23" name="Shape 523"/>
          <p:cNvSpPr/>
          <p:nvPr/>
        </p:nvSpPr>
        <p:spPr>
          <a:xfrm>
            <a:off x="66590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24" name="Shape 524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25" name="Shape 525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26" name="Shape 526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</a:p>
        </p:txBody>
      </p:sp>
      <p:sp>
        <p:nvSpPr>
          <p:cNvPr id="527" name="Shape 527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</a:p>
        </p:txBody>
      </p:sp>
      <p:sp>
        <p:nvSpPr>
          <p:cNvPr id="528" name="Shape 528"/>
          <p:cNvSpPr/>
          <p:nvPr/>
        </p:nvSpPr>
        <p:spPr>
          <a:xfrm>
            <a:off x="34351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529" name="Shape 529"/>
          <p:cNvSpPr/>
          <p:nvPr/>
        </p:nvSpPr>
        <p:spPr>
          <a:xfrm>
            <a:off x="4252625" y="3619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530" name="Shape 530"/>
          <p:cNvSpPr/>
          <p:nvPr/>
        </p:nvSpPr>
        <p:spPr>
          <a:xfrm>
            <a:off x="50654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531" name="Shape 531"/>
          <p:cNvSpPr/>
          <p:nvPr/>
        </p:nvSpPr>
        <p:spPr>
          <a:xfrm>
            <a:off x="5887575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532" name="Shape 532"/>
          <p:cNvSpPr/>
          <p:nvPr/>
        </p:nvSpPr>
        <p:spPr>
          <a:xfrm>
            <a:off x="6659025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pic>
        <p:nvPicPr>
          <p:cNvPr id="533" name="Shape 533" descr="Free vector graphic: Monster, Slug, Snail, Cartoon - Free Image o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5301" y="315125"/>
            <a:ext cx="2174175" cy="2171149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Shape 534"/>
          <p:cNvSpPr/>
          <p:nvPr/>
        </p:nvSpPr>
        <p:spPr>
          <a:xfrm>
            <a:off x="3547888" y="2649250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Shape 539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40" name="Shape 54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Shape 541"/>
          <p:cNvSpPr/>
          <p:nvPr/>
        </p:nvSpPr>
        <p:spPr>
          <a:xfrm>
            <a:off x="34351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42" name="Shape 542"/>
          <p:cNvSpPr/>
          <p:nvPr/>
        </p:nvSpPr>
        <p:spPr>
          <a:xfrm>
            <a:off x="4252625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43" name="Shape 543"/>
          <p:cNvSpPr/>
          <p:nvPr/>
        </p:nvSpPr>
        <p:spPr>
          <a:xfrm>
            <a:off x="507010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44" name="Shape 544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45" name="Shape 545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46" name="Shape 546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47" name="Shape 547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</a:p>
        </p:txBody>
      </p:sp>
      <p:sp>
        <p:nvSpPr>
          <p:cNvPr id="548" name="Shape 548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549" name="Shape 549"/>
          <p:cNvSpPr/>
          <p:nvPr/>
        </p:nvSpPr>
        <p:spPr>
          <a:xfrm>
            <a:off x="34351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550" name="Shape 550"/>
          <p:cNvSpPr/>
          <p:nvPr/>
        </p:nvSpPr>
        <p:spPr>
          <a:xfrm>
            <a:off x="4252625" y="3619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q</a:t>
            </a:r>
          </a:p>
        </p:txBody>
      </p:sp>
      <p:sp>
        <p:nvSpPr>
          <p:cNvPr id="551" name="Shape 551"/>
          <p:cNvSpPr/>
          <p:nvPr/>
        </p:nvSpPr>
        <p:spPr>
          <a:xfrm>
            <a:off x="50654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</a:p>
        </p:txBody>
      </p:sp>
      <p:sp>
        <p:nvSpPr>
          <p:cNvPr id="552" name="Shape 552"/>
          <p:cNvSpPr/>
          <p:nvPr/>
        </p:nvSpPr>
        <p:spPr>
          <a:xfrm>
            <a:off x="5887575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pic>
        <p:nvPicPr>
          <p:cNvPr id="553" name="Shape 553" descr="Public Domain Clip Art Image | mask | ID: 13944788422164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7226" y="362919"/>
            <a:ext cx="3019149" cy="2300606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Shape 554"/>
          <p:cNvSpPr/>
          <p:nvPr/>
        </p:nvSpPr>
        <p:spPr>
          <a:xfrm>
            <a:off x="3547888" y="2649250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Shape 559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60" name="Shape 56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Shape 561"/>
          <p:cNvSpPr/>
          <p:nvPr/>
        </p:nvSpPr>
        <p:spPr>
          <a:xfrm>
            <a:off x="4847588" y="35737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62" name="Shape 562"/>
          <p:cNvSpPr/>
          <p:nvPr/>
        </p:nvSpPr>
        <p:spPr>
          <a:xfrm>
            <a:off x="3195838" y="35738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63" name="Shape 563"/>
          <p:cNvSpPr/>
          <p:nvPr/>
        </p:nvSpPr>
        <p:spPr>
          <a:xfrm>
            <a:off x="3195838" y="35738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</a:p>
        </p:txBody>
      </p:sp>
      <p:sp>
        <p:nvSpPr>
          <p:cNvPr id="564" name="Shape 564"/>
          <p:cNvSpPr/>
          <p:nvPr/>
        </p:nvSpPr>
        <p:spPr>
          <a:xfrm>
            <a:off x="4847600" y="35738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</a:p>
        </p:txBody>
      </p:sp>
      <p:pic>
        <p:nvPicPr>
          <p:cNvPr id="565" name="Shape 565" descr="Bonfire - Free picture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29636" y="410675"/>
            <a:ext cx="1935725" cy="2238575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Shape 566"/>
          <p:cNvSpPr/>
          <p:nvPr/>
        </p:nvSpPr>
        <p:spPr>
          <a:xfrm>
            <a:off x="4048600" y="35737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67" name="Shape 567"/>
          <p:cNvSpPr/>
          <p:nvPr/>
        </p:nvSpPr>
        <p:spPr>
          <a:xfrm>
            <a:off x="4048600" y="35737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568" name="Shape 568"/>
          <p:cNvSpPr/>
          <p:nvPr/>
        </p:nvSpPr>
        <p:spPr>
          <a:xfrm>
            <a:off x="3547888" y="2649250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74" name="Shape 574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Shape 575"/>
          <p:cNvSpPr/>
          <p:nvPr/>
        </p:nvSpPr>
        <p:spPr>
          <a:xfrm>
            <a:off x="24422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76" name="Shape 576"/>
          <p:cNvSpPr/>
          <p:nvPr/>
        </p:nvSpPr>
        <p:spPr>
          <a:xfrm>
            <a:off x="343475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77" name="Shape 577"/>
          <p:cNvSpPr/>
          <p:nvPr/>
        </p:nvSpPr>
        <p:spPr>
          <a:xfrm>
            <a:off x="442727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78" name="Shape 578"/>
          <p:cNvSpPr/>
          <p:nvPr/>
        </p:nvSpPr>
        <p:spPr>
          <a:xfrm>
            <a:off x="541980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79" name="Shape 579"/>
          <p:cNvSpPr/>
          <p:nvPr/>
        </p:nvSpPr>
        <p:spPr>
          <a:xfrm>
            <a:off x="24422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580" name="Shape 580"/>
          <p:cNvSpPr/>
          <p:nvPr/>
        </p:nvSpPr>
        <p:spPr>
          <a:xfrm>
            <a:off x="343475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581" name="Shape 581"/>
          <p:cNvSpPr/>
          <p:nvPr/>
        </p:nvSpPr>
        <p:spPr>
          <a:xfrm>
            <a:off x="442727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p</a:t>
            </a:r>
          </a:p>
        </p:txBody>
      </p:sp>
      <p:sp>
        <p:nvSpPr>
          <p:cNvPr id="582" name="Shape 582"/>
          <p:cNvSpPr/>
          <p:nvPr/>
        </p:nvSpPr>
        <p:spPr>
          <a:xfrm>
            <a:off x="541980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pic>
        <p:nvPicPr>
          <p:cNvPr id="583" name="Shape 583" descr="Free vector graphic: Man, Mantle, Nero, Black And White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8996" y="435775"/>
            <a:ext cx="1178625" cy="2064724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Shape 584"/>
          <p:cNvSpPr/>
          <p:nvPr/>
        </p:nvSpPr>
        <p:spPr>
          <a:xfrm>
            <a:off x="3547888" y="2649250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Shape 589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90" name="Shape 59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Shape 591"/>
          <p:cNvSpPr/>
          <p:nvPr/>
        </p:nvSpPr>
        <p:spPr>
          <a:xfrm>
            <a:off x="27690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2" name="Shape 592"/>
          <p:cNvSpPr/>
          <p:nvPr/>
        </p:nvSpPr>
        <p:spPr>
          <a:xfrm>
            <a:off x="38100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3" name="Shape 593"/>
          <p:cNvSpPr/>
          <p:nvPr/>
        </p:nvSpPr>
        <p:spPr>
          <a:xfrm>
            <a:off x="478897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4" name="Shape 594"/>
          <p:cNvSpPr/>
          <p:nvPr/>
        </p:nvSpPr>
        <p:spPr>
          <a:xfrm>
            <a:off x="58506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5" name="Shape 595"/>
          <p:cNvSpPr/>
          <p:nvPr/>
        </p:nvSpPr>
        <p:spPr>
          <a:xfrm>
            <a:off x="172805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6" name="Shape 596"/>
          <p:cNvSpPr/>
          <p:nvPr/>
        </p:nvSpPr>
        <p:spPr>
          <a:xfrm>
            <a:off x="69018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7" name="Shape 597"/>
          <p:cNvSpPr/>
          <p:nvPr/>
        </p:nvSpPr>
        <p:spPr>
          <a:xfrm>
            <a:off x="172805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598" name="Shape 598"/>
          <p:cNvSpPr/>
          <p:nvPr/>
        </p:nvSpPr>
        <p:spPr>
          <a:xfrm>
            <a:off x="27690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599" name="Shape 599"/>
          <p:cNvSpPr/>
          <p:nvPr/>
        </p:nvSpPr>
        <p:spPr>
          <a:xfrm>
            <a:off x="38100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600" name="Shape 600"/>
          <p:cNvSpPr/>
          <p:nvPr/>
        </p:nvSpPr>
        <p:spPr>
          <a:xfrm>
            <a:off x="478897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601" name="Shape 601"/>
          <p:cNvSpPr/>
          <p:nvPr/>
        </p:nvSpPr>
        <p:spPr>
          <a:xfrm>
            <a:off x="5845388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602" name="Shape 602"/>
          <p:cNvSpPr/>
          <p:nvPr/>
        </p:nvSpPr>
        <p:spPr>
          <a:xfrm>
            <a:off x="6912263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</a:p>
        </p:txBody>
      </p:sp>
      <p:pic>
        <p:nvPicPr>
          <p:cNvPr id="603" name="Shape 603" descr="Diamond, Ring - Free picture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69000" y="345100"/>
            <a:ext cx="2610326" cy="2610326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Shape 604"/>
          <p:cNvSpPr/>
          <p:nvPr/>
        </p:nvSpPr>
        <p:spPr>
          <a:xfrm>
            <a:off x="3809988" y="2809575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Shape 609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10" name="Shape 61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Shape 611"/>
          <p:cNvSpPr/>
          <p:nvPr/>
        </p:nvSpPr>
        <p:spPr>
          <a:xfrm>
            <a:off x="27690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12" name="Shape 612"/>
          <p:cNvSpPr/>
          <p:nvPr/>
        </p:nvSpPr>
        <p:spPr>
          <a:xfrm>
            <a:off x="38100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13" name="Shape 613"/>
          <p:cNvSpPr/>
          <p:nvPr/>
        </p:nvSpPr>
        <p:spPr>
          <a:xfrm>
            <a:off x="478897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14" name="Shape 614"/>
          <p:cNvSpPr/>
          <p:nvPr/>
        </p:nvSpPr>
        <p:spPr>
          <a:xfrm>
            <a:off x="58506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15" name="Shape 615"/>
          <p:cNvSpPr/>
          <p:nvPr/>
        </p:nvSpPr>
        <p:spPr>
          <a:xfrm>
            <a:off x="27690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</a:p>
        </p:txBody>
      </p:sp>
      <p:sp>
        <p:nvSpPr>
          <p:cNvPr id="616" name="Shape 616"/>
          <p:cNvSpPr/>
          <p:nvPr/>
        </p:nvSpPr>
        <p:spPr>
          <a:xfrm>
            <a:off x="38100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ê</a:t>
            </a:r>
          </a:p>
        </p:txBody>
      </p:sp>
      <p:sp>
        <p:nvSpPr>
          <p:cNvPr id="617" name="Shape 617"/>
          <p:cNvSpPr/>
          <p:nvPr/>
        </p:nvSpPr>
        <p:spPr>
          <a:xfrm>
            <a:off x="478897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618" name="Shape 618"/>
          <p:cNvSpPr/>
          <p:nvPr/>
        </p:nvSpPr>
        <p:spPr>
          <a:xfrm>
            <a:off x="5845388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pic>
        <p:nvPicPr>
          <p:cNvPr id="619" name="Shape 619" descr="Free vector graphic: Celebration, Gala, Party - Free Image o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01551" y="425250"/>
            <a:ext cx="2292575" cy="2354726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Shape 620"/>
          <p:cNvSpPr/>
          <p:nvPr/>
        </p:nvSpPr>
        <p:spPr>
          <a:xfrm>
            <a:off x="3809988" y="2809575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Shape 625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26" name="Shape 62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Shape 627"/>
          <p:cNvSpPr/>
          <p:nvPr/>
        </p:nvSpPr>
        <p:spPr>
          <a:xfrm>
            <a:off x="24422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8" name="Shape 628"/>
          <p:cNvSpPr/>
          <p:nvPr/>
        </p:nvSpPr>
        <p:spPr>
          <a:xfrm>
            <a:off x="343475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9" name="Shape 629"/>
          <p:cNvSpPr/>
          <p:nvPr/>
        </p:nvSpPr>
        <p:spPr>
          <a:xfrm>
            <a:off x="442727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30" name="Shape 630"/>
          <p:cNvSpPr/>
          <p:nvPr/>
        </p:nvSpPr>
        <p:spPr>
          <a:xfrm>
            <a:off x="541980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31" name="Shape 631"/>
          <p:cNvSpPr/>
          <p:nvPr/>
        </p:nvSpPr>
        <p:spPr>
          <a:xfrm>
            <a:off x="24422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</a:p>
        </p:txBody>
      </p:sp>
      <p:sp>
        <p:nvSpPr>
          <p:cNvPr id="632" name="Shape 632"/>
          <p:cNvSpPr/>
          <p:nvPr/>
        </p:nvSpPr>
        <p:spPr>
          <a:xfrm>
            <a:off x="343475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633" name="Shape 633"/>
          <p:cNvSpPr/>
          <p:nvPr/>
        </p:nvSpPr>
        <p:spPr>
          <a:xfrm>
            <a:off x="442727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</a:p>
        </p:txBody>
      </p:sp>
      <p:sp>
        <p:nvSpPr>
          <p:cNvPr id="634" name="Shape 634"/>
          <p:cNvSpPr/>
          <p:nvPr/>
        </p:nvSpPr>
        <p:spPr>
          <a:xfrm>
            <a:off x="541980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635" name="Shape 635"/>
          <p:cNvSpPr/>
          <p:nvPr/>
        </p:nvSpPr>
        <p:spPr>
          <a:xfrm>
            <a:off x="641232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36" name="Shape 636"/>
          <p:cNvSpPr/>
          <p:nvPr/>
        </p:nvSpPr>
        <p:spPr>
          <a:xfrm>
            <a:off x="641232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pic>
        <p:nvPicPr>
          <p:cNvPr id="637" name="Shape 637" descr="Free vector graphic: Wand, Magic, Trick, Illusion - Free Image o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5450" y="453850"/>
            <a:ext cx="2635124" cy="2316600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Shape 638"/>
          <p:cNvSpPr/>
          <p:nvPr/>
        </p:nvSpPr>
        <p:spPr>
          <a:xfrm>
            <a:off x="3809988" y="2809575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Shape 643"/>
          <p:cNvSpPr/>
          <p:nvPr/>
        </p:nvSpPr>
        <p:spPr>
          <a:xfrm>
            <a:off x="300725" y="214125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44" name="Shape 644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Shape 645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646" name="Shape 646"/>
          <p:cNvSpPr/>
          <p:nvPr/>
        </p:nvSpPr>
        <p:spPr>
          <a:xfrm>
            <a:off x="57927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647" name="Shape 647"/>
          <p:cNvSpPr/>
          <p:nvPr/>
        </p:nvSpPr>
        <p:spPr>
          <a:xfrm>
            <a:off x="13318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648" name="Shape 648"/>
          <p:cNvSpPr/>
          <p:nvPr/>
        </p:nvSpPr>
        <p:spPr>
          <a:xfrm>
            <a:off x="208447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649" name="Shape 649"/>
          <p:cNvSpPr/>
          <p:nvPr/>
        </p:nvSpPr>
        <p:spPr>
          <a:xfrm>
            <a:off x="2856150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650" name="Shape 650"/>
          <p:cNvSpPr/>
          <p:nvPr/>
        </p:nvSpPr>
        <p:spPr>
          <a:xfrm>
            <a:off x="36097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sp>
        <p:nvSpPr>
          <p:cNvPr id="651" name="Shape 651"/>
          <p:cNvSpPr/>
          <p:nvPr/>
        </p:nvSpPr>
        <p:spPr>
          <a:xfrm>
            <a:off x="4371863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</a:p>
        </p:txBody>
      </p:sp>
      <p:sp>
        <p:nvSpPr>
          <p:cNvPr id="652" name="Shape 652"/>
          <p:cNvSpPr/>
          <p:nvPr/>
        </p:nvSpPr>
        <p:spPr>
          <a:xfrm>
            <a:off x="5172475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è</a:t>
            </a:r>
          </a:p>
        </p:txBody>
      </p:sp>
      <p:sp>
        <p:nvSpPr>
          <p:cNvPr id="653" name="Shape 653"/>
          <p:cNvSpPr/>
          <p:nvPr/>
        </p:nvSpPr>
        <p:spPr>
          <a:xfrm>
            <a:off x="6735225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654" name="Shape 654"/>
          <p:cNvSpPr/>
          <p:nvPr/>
        </p:nvSpPr>
        <p:spPr>
          <a:xfrm>
            <a:off x="7582875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655" name="Shape 655"/>
          <p:cNvSpPr/>
          <p:nvPr/>
        </p:nvSpPr>
        <p:spPr>
          <a:xfrm>
            <a:off x="3732775" y="2662225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des</a:t>
            </a:r>
          </a:p>
        </p:txBody>
      </p:sp>
      <p:pic>
        <p:nvPicPr>
          <p:cNvPr id="656" name="Shape 656" descr="Humbliceous: January 20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7675" y="378726"/>
            <a:ext cx="2201375" cy="221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Shape 661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62" name="Shape 662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Shape 663"/>
          <p:cNvSpPr/>
          <p:nvPr/>
        </p:nvSpPr>
        <p:spPr>
          <a:xfrm>
            <a:off x="34351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64" name="Shape 664"/>
          <p:cNvSpPr/>
          <p:nvPr/>
        </p:nvSpPr>
        <p:spPr>
          <a:xfrm>
            <a:off x="4252625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65" name="Shape 665"/>
          <p:cNvSpPr/>
          <p:nvPr/>
        </p:nvSpPr>
        <p:spPr>
          <a:xfrm>
            <a:off x="507010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66" name="Shape 666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67" name="Shape 667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68" name="Shape 668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p</a:t>
            </a:r>
          </a:p>
        </p:txBody>
      </p:sp>
      <p:sp>
        <p:nvSpPr>
          <p:cNvPr id="669" name="Shape 669"/>
          <p:cNvSpPr/>
          <p:nvPr/>
        </p:nvSpPr>
        <p:spPr>
          <a:xfrm>
            <a:off x="34351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</a:p>
        </p:txBody>
      </p:sp>
      <p:sp>
        <p:nvSpPr>
          <p:cNvPr id="670" name="Shape 670"/>
          <p:cNvSpPr/>
          <p:nvPr/>
        </p:nvSpPr>
        <p:spPr>
          <a:xfrm>
            <a:off x="4252625" y="3619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</a:p>
        </p:txBody>
      </p:sp>
      <p:sp>
        <p:nvSpPr>
          <p:cNvPr id="671" name="Shape 671"/>
          <p:cNvSpPr/>
          <p:nvPr/>
        </p:nvSpPr>
        <p:spPr>
          <a:xfrm>
            <a:off x="5065450" y="3619588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</a:p>
        </p:txBody>
      </p:sp>
      <p:sp>
        <p:nvSpPr>
          <p:cNvPr id="672" name="Shape 672"/>
          <p:cNvSpPr/>
          <p:nvPr/>
        </p:nvSpPr>
        <p:spPr>
          <a:xfrm>
            <a:off x="5887575" y="3616263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pic>
        <p:nvPicPr>
          <p:cNvPr id="673" name="Shape 673" descr="Apples | Free Stock Photo | Illustration of a bitten red appl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6675" y="327875"/>
            <a:ext cx="2649250" cy="2496824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Shape 674"/>
          <p:cNvSpPr/>
          <p:nvPr/>
        </p:nvSpPr>
        <p:spPr>
          <a:xfrm>
            <a:off x="3761400" y="2748125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Shape 679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80" name="Shape 68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Shape 681"/>
          <p:cNvSpPr/>
          <p:nvPr/>
        </p:nvSpPr>
        <p:spPr>
          <a:xfrm>
            <a:off x="28096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82" name="Shape 682"/>
          <p:cNvSpPr/>
          <p:nvPr/>
        </p:nvSpPr>
        <p:spPr>
          <a:xfrm>
            <a:off x="38617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83" name="Shape 683"/>
          <p:cNvSpPr/>
          <p:nvPr/>
        </p:nvSpPr>
        <p:spPr>
          <a:xfrm>
            <a:off x="49138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84" name="Shape 684"/>
          <p:cNvSpPr/>
          <p:nvPr/>
        </p:nvSpPr>
        <p:spPr>
          <a:xfrm>
            <a:off x="59659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85" name="Shape 685"/>
          <p:cNvSpPr/>
          <p:nvPr/>
        </p:nvSpPr>
        <p:spPr>
          <a:xfrm>
            <a:off x="28096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686" name="Shape 686"/>
          <p:cNvSpPr/>
          <p:nvPr/>
        </p:nvSpPr>
        <p:spPr>
          <a:xfrm>
            <a:off x="38617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687" name="Shape 687"/>
          <p:cNvSpPr/>
          <p:nvPr/>
        </p:nvSpPr>
        <p:spPr>
          <a:xfrm>
            <a:off x="49138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688" name="Shape 688"/>
          <p:cNvSpPr/>
          <p:nvPr/>
        </p:nvSpPr>
        <p:spPr>
          <a:xfrm>
            <a:off x="59659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</a:p>
        </p:txBody>
      </p:sp>
      <p:pic>
        <p:nvPicPr>
          <p:cNvPr id="689" name="Shape 689" descr="Free vector graphic: Red, Paint, Ink, Splatter, Splash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06725" y="432025"/>
            <a:ext cx="2381426" cy="225311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Shape 690"/>
          <p:cNvSpPr/>
          <p:nvPr/>
        </p:nvSpPr>
        <p:spPr>
          <a:xfrm>
            <a:off x="3761400" y="2748125"/>
            <a:ext cx="1699200" cy="630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Shape 695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96" name="Shape 69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Shape 697"/>
          <p:cNvSpPr/>
          <p:nvPr/>
        </p:nvSpPr>
        <p:spPr>
          <a:xfrm>
            <a:off x="727575" y="478825"/>
            <a:ext cx="7677300" cy="38124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98" name="Shape 698"/>
          <p:cNvSpPr txBox="1"/>
          <p:nvPr/>
        </p:nvSpPr>
        <p:spPr>
          <a:xfrm>
            <a:off x="1240975" y="969550"/>
            <a:ext cx="7050000" cy="1777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Joyeux </a:t>
            </a:r>
            <a:b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Halloween !</a:t>
            </a:r>
          </a:p>
        </p:txBody>
      </p:sp>
      <p:pic>
        <p:nvPicPr>
          <p:cNvPr id="699" name="Shape 699" descr="Free vector graphic: Haunted House, Halloween, Building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781" y="2683325"/>
            <a:ext cx="1876549" cy="212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Shape 700" descr="Free vector graphic: Haunted House, Halloween, Building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1706" y="2683325"/>
            <a:ext cx="1876549" cy="212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Shape 701" descr="Free photo Halloween Orange Lantern Pumpkin Jack-o-lantern - Max Pixel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24598" y="2683325"/>
            <a:ext cx="2202537" cy="1677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</Words>
  <Application>Microsoft Office PowerPoint</Application>
  <PresentationFormat>On-screen Show (16:9)</PresentationFormat>
  <Paragraphs>249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Comic Sans MS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1</cp:revision>
  <dcterms:modified xsi:type="dcterms:W3CDTF">2017-10-24T17:15:51Z</dcterms:modified>
</cp:coreProperties>
</file>