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5" r:id="rId6"/>
    <p:sldId id="264" r:id="rId7"/>
    <p:sldId id="276" r:id="rId8"/>
    <p:sldId id="277" r:id="rId9"/>
    <p:sldId id="278" r:id="rId10"/>
    <p:sldId id="266" r:id="rId11"/>
    <p:sldId id="279" r:id="rId12"/>
    <p:sldId id="269" r:id="rId13"/>
    <p:sldId id="270" r:id="rId14"/>
    <p:sldId id="274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9BC76-F1E2-4FC8-A1FE-76FD7ED9C0D7}" type="datetimeFigureOut">
              <a:rPr lang="en-IE" smtClean="0"/>
              <a:t>13/11/2017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4FD58-1927-4D35-BE77-E3F149A3FA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44479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4FD58-1927-4D35-BE77-E3F149A3FA05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69516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536060A-47A5-4651-92F0-93F24E0D1114}" type="datetime1">
              <a:rPr lang="en-IE" smtClean="0"/>
              <a:t>13/11/2017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949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7AFC-93F3-40CA-A24F-7444292C2530}" type="datetime1">
              <a:rPr lang="en-IE" smtClean="0"/>
              <a:t>13/11/2017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7848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7DC71-FE4C-4B1C-8A5C-B8E3C159DF13}" type="datetime1">
              <a:rPr lang="en-IE" smtClean="0"/>
              <a:t>13/11/2017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5654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4667E-F1F8-4735-92DA-878D3F020719}" type="datetime1">
              <a:rPr lang="en-IE" smtClean="0"/>
              <a:t>13/11/2017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55053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0EF0-F02B-4690-BAE4-1A864667ADEE}" type="datetime1">
              <a:rPr lang="en-IE" smtClean="0"/>
              <a:t>13/11/2017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9197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FD7C-4D5C-4090-A56F-C598D6C96576}" type="datetime1">
              <a:rPr lang="en-IE" smtClean="0"/>
              <a:t>13/11/2017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9444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ADCAE-9162-4C21-8421-9A43939E6647}" type="datetime1">
              <a:rPr lang="en-IE" smtClean="0"/>
              <a:t>13/11/2017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117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1EE6F-4169-42C6-942D-9239F85FA2ED}" type="datetime1">
              <a:rPr lang="en-IE" smtClean="0"/>
              <a:t>13/11/2017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81754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471C-D835-4B13-BB7C-C6A24CCF43CB}" type="datetime1">
              <a:rPr lang="en-IE" smtClean="0"/>
              <a:t>13/11/2017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0664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E2AEF-8AD9-455D-BAFF-7FE190012797}" type="datetime1">
              <a:rPr lang="en-IE" smtClean="0"/>
              <a:t>13/11/2017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44161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FBF65-C0A9-4174-AE91-E452CFDFF841}" type="datetime1">
              <a:rPr lang="en-IE" smtClean="0"/>
              <a:t>13/11/2017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6068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585D24D9-7595-476E-8835-C0AA208A3489}" type="datetime1">
              <a:rPr lang="en-IE" smtClean="0"/>
              <a:t>13/11/2017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55728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Islam</a:t>
            </a:r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6786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Fast Facts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Islam is the second biggest religion in the world.</a:t>
            </a: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It has over a thousand million followers.</a:t>
            </a: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Islam began in Arabia.</a:t>
            </a: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It was founded by the prophet Muhammad.</a:t>
            </a: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Those who follow Islam are called Muslims.</a:t>
            </a: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Muslims believe that there is only one God, called Allah.</a:t>
            </a: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Qur’an is the main religious book used by Muslims.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5249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Beliefs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965960"/>
            <a:ext cx="9872871" cy="4151505"/>
          </a:xfrm>
        </p:spPr>
        <p:txBody>
          <a:bodyPr>
            <a:normAutofit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Muslims believe that there is only one God, Allah.</a:t>
            </a:r>
          </a:p>
          <a:p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They believe in angels.</a:t>
            </a:r>
          </a:p>
          <a:p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They believe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there were many prophets or messengers from Allah. Adam was the first, Ibrahim (Abraham), Musa (Moses), </a:t>
            </a:r>
            <a:r>
              <a:rPr lang="en-IE" sz="2400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Dawud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(David), Isa (Jesus) and Muhammad is the final prophet.</a:t>
            </a:r>
          </a:p>
          <a:p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They believe that they must be obedient and follow Allah’s will.</a:t>
            </a:r>
          </a:p>
          <a:p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8993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Important people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41679"/>
            <a:ext cx="5850227" cy="4507605"/>
          </a:xfrm>
        </p:spPr>
        <p:txBody>
          <a:bodyPr>
            <a:normAutofit lnSpcReduction="10000"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Muhammad is the last prophet in a long line of prophets that includes Moses, Abraham and Isa (Jesus).</a:t>
            </a:r>
          </a:p>
          <a:p>
            <a:endParaRPr lang="en-IE" sz="24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He is the founder of the Muslim faith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</a:p>
          <a:p>
            <a:endParaRPr lang="en-IE" sz="24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Muslims believe the angel Gabriel appeared to Muhammad and told him God’s words. Muhammad memorised the words and wrote them down – the book he wrote is the Qur’an.</a:t>
            </a:r>
          </a:p>
          <a:p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pic>
        <p:nvPicPr>
          <p:cNvPr id="5" name="Picture 2" descr="Image result for prophet muhamma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736" y="1023113"/>
            <a:ext cx="3116861" cy="484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33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The Qur’an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762198"/>
            <a:ext cx="6790386" cy="2075019"/>
          </a:xfrm>
        </p:spPr>
        <p:txBody>
          <a:bodyPr>
            <a:noAutofit/>
          </a:bodyPr>
          <a:lstStyle/>
          <a:p>
            <a:r>
              <a:rPr lang="en-IE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most holy Jewish book is the </a:t>
            </a:r>
            <a:r>
              <a:rPr lang="en-IE" sz="2400" i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Qur’an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</a:p>
          <a:p>
            <a:endParaRPr lang="en-IE" sz="24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Muslims believe it is the exact words of God, told to Muhammad by the angel Gabriel.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pic>
        <p:nvPicPr>
          <p:cNvPr id="2050" name="Picture 2" descr="Image result for qur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990" y="1193229"/>
            <a:ext cx="3619285" cy="241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1142999" y="4047332"/>
            <a:ext cx="10151773" cy="1992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Muslims treat the Qur'an with great respect because they believe that the Qur'an is from Allah, and every word and every letter is sacred.</a:t>
            </a:r>
          </a:p>
          <a:p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It is usually placed on a special wooden stand to be read.</a:t>
            </a:r>
            <a:endParaRPr lang="en-IE" sz="24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80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Where do Muslims worship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834" y="1763804"/>
            <a:ext cx="6766138" cy="4622992"/>
          </a:xfrm>
        </p:spPr>
        <p:txBody>
          <a:bodyPr>
            <a:normAutofit fontScale="92500" lnSpcReduction="10000"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Muslims worship in Mosques.</a:t>
            </a:r>
          </a:p>
          <a:p>
            <a:endParaRPr lang="en-IE" sz="24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Mosques often have a domed roof and a tower called a minaret. People are called to pray from the minaret.</a:t>
            </a:r>
          </a:p>
          <a:p>
            <a:endParaRPr lang="en-IE" sz="24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There are no pictures or statues in a mosque. There is also little furniture because Muslims use prayer mats to pray.</a:t>
            </a:r>
          </a:p>
          <a:p>
            <a:endParaRPr lang="en-IE" sz="24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When people go into the Mosque they take off their shoes. This is to keep it clean for prayer.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pic>
        <p:nvPicPr>
          <p:cNvPr id="3074" name="Picture 2" descr="Image result for mosq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972" y="2318657"/>
            <a:ext cx="4049486" cy="3037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22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Where do Muslims worship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834" y="1763804"/>
            <a:ext cx="6035039" cy="4622992"/>
          </a:xfrm>
        </p:spPr>
        <p:txBody>
          <a:bodyPr>
            <a:normAutofit lnSpcReduction="10000"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Mosques always have a quibla wall which faces Mecca.</a:t>
            </a:r>
          </a:p>
          <a:p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It has an empty arch to show the direction.</a:t>
            </a:r>
          </a:p>
          <a:p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This is important as Muslims always pray facing Mecca.</a:t>
            </a:r>
          </a:p>
          <a:p>
            <a:endParaRPr lang="en-IE" sz="24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There are separate areas for men and women to pray.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pic>
        <p:nvPicPr>
          <p:cNvPr id="4098" name="Picture 2" descr="Image result for qibla w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879" y="2186930"/>
            <a:ext cx="4749347" cy="313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42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The importance of prayer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834" y="1763804"/>
            <a:ext cx="6688183" cy="4622992"/>
          </a:xfrm>
        </p:spPr>
        <p:txBody>
          <a:bodyPr>
            <a:normAutofit fontScale="92500" lnSpcReduction="10000"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Muslims are required to pray five times a day.</a:t>
            </a:r>
          </a:p>
          <a:p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They must always wash themselves before praying (to symbolise purity before God).</a:t>
            </a:r>
          </a:p>
          <a:p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They must face in the direction of Mecca when praying. Mecca is where the prophet Muhammad was born and is considered the holiest place on earth by Muslims.</a:t>
            </a:r>
          </a:p>
          <a:p>
            <a:endParaRPr lang="en-IE" sz="24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Every Muslim, no matter where they live, knows what direction Mecca is from their house.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4983" y="2109651"/>
            <a:ext cx="3779520" cy="28346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54983" y="4950822"/>
            <a:ext cx="38143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>
                <a:latin typeface="Comic Sans MS" panose="030F0702030302020204" pitchFamily="66" charset="0"/>
              </a:rPr>
              <a:t>The </a:t>
            </a:r>
            <a:r>
              <a:rPr lang="en-IE" dirty="0" err="1" smtClean="0">
                <a:latin typeface="Comic Sans MS" panose="030F0702030302020204" pitchFamily="66" charset="0"/>
              </a:rPr>
              <a:t>Kabba</a:t>
            </a:r>
            <a:r>
              <a:rPr lang="en-IE" dirty="0" smtClean="0">
                <a:latin typeface="Comic Sans MS" panose="030F0702030302020204" pitchFamily="66" charset="0"/>
              </a:rPr>
              <a:t> in Mecca – Muslims believe this is the holiest place on earth.</a:t>
            </a:r>
            <a:endParaRPr lang="en-IE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27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When do Muslims pray?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834" y="1763804"/>
            <a:ext cx="6958149" cy="4622992"/>
          </a:xfrm>
        </p:spPr>
        <p:txBody>
          <a:bodyPr>
            <a:normAutofit lnSpcReduction="10000"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Muslims pray five times a day:</a:t>
            </a:r>
          </a:p>
          <a:p>
            <a:pPr>
              <a:lnSpc>
                <a:spcPct val="150000"/>
              </a:lnSpc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After </a:t>
            </a:r>
            <a:r>
              <a:rPr lang="en-IE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first light and before sunrise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IE" sz="2400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Fajr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IE" sz="24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IE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Between the sun reaching its height and mid-afternoon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IE" sz="2400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Dhuhr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IE" sz="24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IE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Between mid-afternoon and sunset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IE" sz="2400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Asr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IE" sz="24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IE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After the sun has finished setting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IE" sz="2400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Maghrib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IE" sz="24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IE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In the dark of the night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IE" sz="2400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Isha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IE" sz="24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err="1" smtClean="0"/>
              <a:t>CQuigley</a:t>
            </a:r>
            <a:r>
              <a:rPr lang="en-IE" dirty="0" smtClean="0"/>
              <a:t> 2017</a:t>
            </a:r>
            <a:endParaRPr lang="en-IE" dirty="0"/>
          </a:p>
        </p:txBody>
      </p:sp>
      <p:sp>
        <p:nvSpPr>
          <p:cNvPr id="6" name="TextBox 5"/>
          <p:cNvSpPr txBox="1"/>
          <p:nvPr/>
        </p:nvSpPr>
        <p:spPr>
          <a:xfrm>
            <a:off x="7754983" y="4723396"/>
            <a:ext cx="3814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>
                <a:latin typeface="Comic Sans MS" panose="030F0702030302020204" pitchFamily="66" charset="0"/>
              </a:rPr>
              <a:t>Muslims at prayer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5122" name="Picture 2" descr="Image result for muslim pray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140" y="2221780"/>
            <a:ext cx="3752197" cy="237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43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Muslim Festivals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762198"/>
            <a:ext cx="10678886" cy="471811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most important Muslim festival is </a:t>
            </a:r>
            <a:r>
              <a:rPr lang="en-IE" sz="24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Ramadan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It happens in the ninth month of the Islamic year.</a:t>
            </a:r>
          </a:p>
          <a:p>
            <a:pPr>
              <a:lnSpc>
                <a:spcPct val="150000"/>
              </a:lnSpc>
            </a:pPr>
            <a:r>
              <a:rPr lang="en-IE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During Ramadan Muslims fast (do not eat) during daylight hours.</a:t>
            </a:r>
          </a:p>
          <a:p>
            <a:pPr>
              <a:lnSpc>
                <a:spcPct val="150000"/>
              </a:lnSpc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It is a special time of prayer and reflection for Muslims.</a:t>
            </a:r>
          </a:p>
          <a:p>
            <a:pPr>
              <a:lnSpc>
                <a:spcPct val="150000"/>
              </a:lnSpc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During Ramadan Muslims will get up before dawn and have a light meal.</a:t>
            </a:r>
            <a:r>
              <a:rPr lang="en-IE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This is known as </a:t>
            </a:r>
            <a:r>
              <a:rPr lang="en-IE" sz="2400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Suhoor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At the end of the day they break their fast with a meal called </a:t>
            </a:r>
            <a:r>
              <a:rPr lang="en-IE" sz="2400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Iftar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0433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Muslim Festivals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762198"/>
            <a:ext cx="6838406" cy="471811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Ramadan finishes with the celebration of </a:t>
            </a:r>
            <a:r>
              <a:rPr lang="en-IE" sz="24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Eid al-</a:t>
            </a:r>
            <a:r>
              <a:rPr lang="en-IE" sz="2400" b="1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Fitr</a:t>
            </a:r>
            <a:r>
              <a:rPr lang="en-IE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E" sz="2400" i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(Id-</a:t>
            </a:r>
            <a:r>
              <a:rPr lang="en-IE" sz="2400" i="1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ul</a:t>
            </a:r>
            <a:r>
              <a:rPr lang="en-IE" sz="2400" i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-</a:t>
            </a:r>
            <a:r>
              <a:rPr lang="en-IE" sz="2400" i="1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Fitr</a:t>
            </a:r>
            <a:r>
              <a:rPr lang="en-IE" sz="2400" i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).</a:t>
            </a:r>
          </a:p>
          <a:p>
            <a:pPr>
              <a:lnSpc>
                <a:spcPct val="150000"/>
              </a:lnSpc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Eid al-</a:t>
            </a:r>
            <a:r>
              <a:rPr lang="en-IE" sz="2400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Fitr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celebration lasts for three days.</a:t>
            </a:r>
          </a:p>
          <a:p>
            <a:pPr>
              <a:lnSpc>
                <a:spcPct val="150000"/>
              </a:lnSpc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It is a time for family and friends to get together, for celebrating with good food and presents for children, and giving to charity.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8359" y="923109"/>
            <a:ext cx="3152919" cy="47293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08359" y="5753491"/>
            <a:ext cx="3152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>
                <a:latin typeface="Comic Sans MS" panose="030F0702030302020204" pitchFamily="66" charset="0"/>
              </a:rPr>
              <a:t>Celebrating Eid al-</a:t>
            </a:r>
            <a:r>
              <a:rPr lang="en-IE" dirty="0" err="1" smtClean="0">
                <a:latin typeface="Comic Sans MS" panose="030F0702030302020204" pitchFamily="66" charset="0"/>
              </a:rPr>
              <a:t>Fitr</a:t>
            </a:r>
            <a:endParaRPr lang="en-IE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16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Quiz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341746"/>
            <a:ext cx="9713890" cy="7234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Who is the founder of Islam?</a:t>
            </a:r>
            <a:endParaRPr lang="en-IE" sz="4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Moses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21202" y="3786387"/>
            <a:ext cx="2897317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Muhammad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0448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Abraham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9157736" y="4563173"/>
            <a:ext cx="824248" cy="1751527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7064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Quiz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341746"/>
            <a:ext cx="9713890" cy="7234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What is their holy book called?</a:t>
            </a:r>
            <a:endParaRPr lang="en-IE" sz="4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Torah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21203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Qur’an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0448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Bible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8998576" y="4654863"/>
            <a:ext cx="824248" cy="1751527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6435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Quiz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341746"/>
            <a:ext cx="9713890" cy="7234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Who appeared to Muhammad?</a:t>
            </a:r>
            <a:endParaRPr lang="en-IE" sz="4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Mary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21203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Joseph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0448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Gabriel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5587821" y="4662152"/>
            <a:ext cx="824248" cy="1751527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4902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Quiz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341746"/>
            <a:ext cx="9713890" cy="7234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Where do Muslims worship?</a:t>
            </a:r>
            <a:endParaRPr lang="en-IE" sz="4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2999" y="3786387"/>
            <a:ext cx="2735687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Synagogue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21203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Mosque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0448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Church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8998576" y="4654863"/>
            <a:ext cx="824248" cy="1751527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413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Quiz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035" y="2341746"/>
            <a:ext cx="10934162" cy="7234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Where do Muslims face for prayer?</a:t>
            </a:r>
            <a:endParaRPr lang="en-IE" sz="4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2999" y="3786387"/>
            <a:ext cx="2862331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Cross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21203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Mecca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0448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Altar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8998576" y="4644917"/>
            <a:ext cx="824248" cy="1751527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9862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Quiz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035" y="2341746"/>
            <a:ext cx="10934162" cy="7234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How many times a day do Muslims pray?</a:t>
            </a:r>
            <a:endParaRPr lang="en-IE" sz="4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2999" y="3786387"/>
            <a:ext cx="2862331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Four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21203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Six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0448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Five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9" name="Up Arrow 8"/>
          <p:cNvSpPr/>
          <p:nvPr/>
        </p:nvSpPr>
        <p:spPr>
          <a:xfrm>
            <a:off x="5668636" y="4644917"/>
            <a:ext cx="824248" cy="1751527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926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209</TotalTime>
  <Words>748</Words>
  <Application>Microsoft Office PowerPoint</Application>
  <PresentationFormat>Widescreen</PresentationFormat>
  <Paragraphs>123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Calibri</vt:lpstr>
      <vt:lpstr>Comic Sans MS</vt:lpstr>
      <vt:lpstr>Corbel</vt:lpstr>
      <vt:lpstr>Basis</vt:lpstr>
      <vt:lpstr>Islam</vt:lpstr>
      <vt:lpstr>Fast Facts</vt:lpstr>
      <vt:lpstr>Beliefs</vt:lpstr>
      <vt:lpstr>Important people</vt:lpstr>
      <vt:lpstr>The Qur’an</vt:lpstr>
      <vt:lpstr>Where do Muslims worship</vt:lpstr>
      <vt:lpstr>Where do Muslims worship</vt:lpstr>
      <vt:lpstr>The importance of prayer</vt:lpstr>
      <vt:lpstr>When do Muslims pray?</vt:lpstr>
      <vt:lpstr>Muslim Festivals</vt:lpstr>
      <vt:lpstr>Muslim Festivals</vt:lpstr>
      <vt:lpstr>Quiz</vt:lpstr>
      <vt:lpstr>Quiz</vt:lpstr>
      <vt:lpstr>Quiz</vt:lpstr>
      <vt:lpstr>Quiz</vt:lpstr>
      <vt:lpstr>Quiz</vt:lpstr>
      <vt:lpstr>Quiz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judaism</dc:title>
  <dc:creator>Clare Quigley</dc:creator>
  <cp:lastModifiedBy>Clare Quigley</cp:lastModifiedBy>
  <cp:revision>19</cp:revision>
  <dcterms:created xsi:type="dcterms:W3CDTF">2017-11-04T14:06:47Z</dcterms:created>
  <dcterms:modified xsi:type="dcterms:W3CDTF">2017-11-13T09:19:44Z</dcterms:modified>
</cp:coreProperties>
</file>