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1"/>
  </p:notesMasterIdLst>
  <p:sldIdLst>
    <p:sldId id="256" r:id="rId2"/>
    <p:sldId id="257" r:id="rId3"/>
    <p:sldId id="258" r:id="rId4"/>
    <p:sldId id="276" r:id="rId5"/>
    <p:sldId id="259" r:id="rId6"/>
    <p:sldId id="277" r:id="rId7"/>
    <p:sldId id="278" r:id="rId8"/>
    <p:sldId id="261" r:id="rId9"/>
    <p:sldId id="279" r:id="rId10"/>
    <p:sldId id="280" r:id="rId11"/>
    <p:sldId id="281" r:id="rId12"/>
    <p:sldId id="264" r:id="rId13"/>
    <p:sldId id="282" r:id="rId14"/>
    <p:sldId id="269" r:id="rId15"/>
    <p:sldId id="270" r:id="rId16"/>
    <p:sldId id="274" r:id="rId17"/>
    <p:sldId id="273" r:id="rId18"/>
    <p:sldId id="271" r:id="rId19"/>
    <p:sldId id="272"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99B7C1B-5C48-410D-A9E3-FA316746EE41}" type="doc">
      <dgm:prSet loTypeId="urn:microsoft.com/office/officeart/2005/8/layout/cycle3" loCatId="cycle" qsTypeId="urn:microsoft.com/office/officeart/2005/8/quickstyle/simple1" qsCatId="simple" csTypeId="urn:microsoft.com/office/officeart/2005/8/colors/accent1_2" csCatId="accent1" phldr="1"/>
      <dgm:spPr/>
      <dgm:t>
        <a:bodyPr/>
        <a:lstStyle/>
        <a:p>
          <a:endParaRPr lang="en-IE"/>
        </a:p>
      </dgm:t>
    </dgm:pt>
    <dgm:pt modelId="{E6C77783-967C-4340-ACB3-AB74EEE0DB19}">
      <dgm:prSet phldrT="[Text]"/>
      <dgm:spPr/>
      <dgm:t>
        <a:bodyPr/>
        <a:lstStyle/>
        <a:p>
          <a:r>
            <a:rPr lang="en-IE" dirty="0" smtClean="0"/>
            <a:t>Birth</a:t>
          </a:r>
          <a:endParaRPr lang="en-IE" dirty="0"/>
        </a:p>
      </dgm:t>
    </dgm:pt>
    <dgm:pt modelId="{61794EF2-95FB-44A9-8C6A-89060BFA4E1C}" type="parTrans" cxnId="{58B11280-D2FB-4D81-B6F1-282F3803DA59}">
      <dgm:prSet/>
      <dgm:spPr/>
      <dgm:t>
        <a:bodyPr/>
        <a:lstStyle/>
        <a:p>
          <a:endParaRPr lang="en-IE"/>
        </a:p>
      </dgm:t>
    </dgm:pt>
    <dgm:pt modelId="{FAE9728D-0B48-4DAA-A37E-2C742C858777}" type="sibTrans" cxnId="{58B11280-D2FB-4D81-B6F1-282F3803DA59}">
      <dgm:prSet/>
      <dgm:spPr/>
      <dgm:t>
        <a:bodyPr/>
        <a:lstStyle/>
        <a:p>
          <a:endParaRPr lang="en-IE"/>
        </a:p>
      </dgm:t>
    </dgm:pt>
    <dgm:pt modelId="{4DF99D32-967E-408B-AE91-F1D8D6773C1E}">
      <dgm:prSet phldrT="[Text]"/>
      <dgm:spPr/>
      <dgm:t>
        <a:bodyPr/>
        <a:lstStyle/>
        <a:p>
          <a:r>
            <a:rPr lang="en-IE" dirty="0" smtClean="0"/>
            <a:t>Life</a:t>
          </a:r>
          <a:endParaRPr lang="en-IE" dirty="0"/>
        </a:p>
      </dgm:t>
    </dgm:pt>
    <dgm:pt modelId="{CB216879-EDF3-4FE9-B23E-0C4DDF24D488}" type="parTrans" cxnId="{B2565588-87C9-4DA4-877E-8996BA1C7A19}">
      <dgm:prSet/>
      <dgm:spPr/>
      <dgm:t>
        <a:bodyPr/>
        <a:lstStyle/>
        <a:p>
          <a:endParaRPr lang="en-IE"/>
        </a:p>
      </dgm:t>
    </dgm:pt>
    <dgm:pt modelId="{14B2B1A4-DA4A-444F-B2ED-27CCCC7D79B4}" type="sibTrans" cxnId="{B2565588-87C9-4DA4-877E-8996BA1C7A19}">
      <dgm:prSet/>
      <dgm:spPr/>
      <dgm:t>
        <a:bodyPr/>
        <a:lstStyle/>
        <a:p>
          <a:endParaRPr lang="en-IE"/>
        </a:p>
      </dgm:t>
    </dgm:pt>
    <dgm:pt modelId="{857F56CF-FFFA-4747-B067-E27177AC327D}">
      <dgm:prSet phldrT="[Text]"/>
      <dgm:spPr/>
      <dgm:t>
        <a:bodyPr/>
        <a:lstStyle/>
        <a:p>
          <a:r>
            <a:rPr lang="en-IE" dirty="0" smtClean="0"/>
            <a:t>Death</a:t>
          </a:r>
          <a:endParaRPr lang="en-IE" dirty="0"/>
        </a:p>
      </dgm:t>
    </dgm:pt>
    <dgm:pt modelId="{1C8B9D03-4C39-40CD-8CE1-FC81B2678BCA}" type="parTrans" cxnId="{C0886A97-DA7A-48A8-B745-A54A57F22915}">
      <dgm:prSet/>
      <dgm:spPr/>
      <dgm:t>
        <a:bodyPr/>
        <a:lstStyle/>
        <a:p>
          <a:endParaRPr lang="en-IE"/>
        </a:p>
      </dgm:t>
    </dgm:pt>
    <dgm:pt modelId="{FA8EC56C-D99A-4D69-B09F-89DD24F42A87}" type="sibTrans" cxnId="{C0886A97-DA7A-48A8-B745-A54A57F22915}">
      <dgm:prSet/>
      <dgm:spPr/>
      <dgm:t>
        <a:bodyPr/>
        <a:lstStyle/>
        <a:p>
          <a:endParaRPr lang="en-IE"/>
        </a:p>
      </dgm:t>
    </dgm:pt>
    <dgm:pt modelId="{60B5C1F1-284C-4EB2-9E09-A473E714FDAF}">
      <dgm:prSet phldrT="[Text]"/>
      <dgm:spPr/>
      <dgm:t>
        <a:bodyPr/>
        <a:lstStyle/>
        <a:p>
          <a:r>
            <a:rPr lang="en-IE" dirty="0" smtClean="0"/>
            <a:t>Rebirth</a:t>
          </a:r>
          <a:endParaRPr lang="en-IE" dirty="0"/>
        </a:p>
      </dgm:t>
    </dgm:pt>
    <dgm:pt modelId="{9D019BE1-6BB0-4CE4-A9D1-1D65567AB847}" type="parTrans" cxnId="{24BF30EB-0133-4B64-8387-3850A5122F3B}">
      <dgm:prSet/>
      <dgm:spPr/>
      <dgm:t>
        <a:bodyPr/>
        <a:lstStyle/>
        <a:p>
          <a:endParaRPr lang="en-IE"/>
        </a:p>
      </dgm:t>
    </dgm:pt>
    <dgm:pt modelId="{0D1BBA6B-6EC1-4140-BDBA-4E8724D35CAD}" type="sibTrans" cxnId="{24BF30EB-0133-4B64-8387-3850A5122F3B}">
      <dgm:prSet/>
      <dgm:spPr/>
      <dgm:t>
        <a:bodyPr/>
        <a:lstStyle/>
        <a:p>
          <a:endParaRPr lang="en-IE"/>
        </a:p>
      </dgm:t>
    </dgm:pt>
    <dgm:pt modelId="{937EE3E3-40FF-4CF2-8309-C9BDDBC4B64E}" type="pres">
      <dgm:prSet presAssocID="{199B7C1B-5C48-410D-A9E3-FA316746EE41}" presName="Name0" presStyleCnt="0">
        <dgm:presLayoutVars>
          <dgm:dir/>
          <dgm:resizeHandles val="exact"/>
        </dgm:presLayoutVars>
      </dgm:prSet>
      <dgm:spPr/>
      <dgm:t>
        <a:bodyPr/>
        <a:lstStyle/>
        <a:p>
          <a:endParaRPr lang="en-IE"/>
        </a:p>
      </dgm:t>
    </dgm:pt>
    <dgm:pt modelId="{0BA1530D-4072-4492-85A3-FFBDD0590085}" type="pres">
      <dgm:prSet presAssocID="{199B7C1B-5C48-410D-A9E3-FA316746EE41}" presName="cycle" presStyleCnt="0"/>
      <dgm:spPr/>
    </dgm:pt>
    <dgm:pt modelId="{F1BE774A-5B36-4593-8811-B54E6E14151E}" type="pres">
      <dgm:prSet presAssocID="{E6C77783-967C-4340-ACB3-AB74EEE0DB19}" presName="nodeFirstNode" presStyleLbl="node1" presStyleIdx="0" presStyleCnt="4">
        <dgm:presLayoutVars>
          <dgm:bulletEnabled val="1"/>
        </dgm:presLayoutVars>
      </dgm:prSet>
      <dgm:spPr/>
      <dgm:t>
        <a:bodyPr/>
        <a:lstStyle/>
        <a:p>
          <a:endParaRPr lang="en-IE"/>
        </a:p>
      </dgm:t>
    </dgm:pt>
    <dgm:pt modelId="{0F0558C1-0641-4120-AB81-42AFD9045EC0}" type="pres">
      <dgm:prSet presAssocID="{FAE9728D-0B48-4DAA-A37E-2C742C858777}" presName="sibTransFirstNode" presStyleLbl="bgShp" presStyleIdx="0" presStyleCnt="1"/>
      <dgm:spPr/>
      <dgm:t>
        <a:bodyPr/>
        <a:lstStyle/>
        <a:p>
          <a:endParaRPr lang="en-IE"/>
        </a:p>
      </dgm:t>
    </dgm:pt>
    <dgm:pt modelId="{240B9D35-BDDC-49F5-973F-08BB19DFF43C}" type="pres">
      <dgm:prSet presAssocID="{4DF99D32-967E-408B-AE91-F1D8D6773C1E}" presName="nodeFollowingNodes" presStyleLbl="node1" presStyleIdx="1" presStyleCnt="4">
        <dgm:presLayoutVars>
          <dgm:bulletEnabled val="1"/>
        </dgm:presLayoutVars>
      </dgm:prSet>
      <dgm:spPr/>
      <dgm:t>
        <a:bodyPr/>
        <a:lstStyle/>
        <a:p>
          <a:endParaRPr lang="en-IE"/>
        </a:p>
      </dgm:t>
    </dgm:pt>
    <dgm:pt modelId="{CEE91F1F-EE18-4151-8AF0-B4CEC76F284A}" type="pres">
      <dgm:prSet presAssocID="{857F56CF-FFFA-4747-B067-E27177AC327D}" presName="nodeFollowingNodes" presStyleLbl="node1" presStyleIdx="2" presStyleCnt="4">
        <dgm:presLayoutVars>
          <dgm:bulletEnabled val="1"/>
        </dgm:presLayoutVars>
      </dgm:prSet>
      <dgm:spPr/>
      <dgm:t>
        <a:bodyPr/>
        <a:lstStyle/>
        <a:p>
          <a:endParaRPr lang="en-IE"/>
        </a:p>
      </dgm:t>
    </dgm:pt>
    <dgm:pt modelId="{C6E99B98-3881-45D3-90B0-B57771CBEDA7}" type="pres">
      <dgm:prSet presAssocID="{60B5C1F1-284C-4EB2-9E09-A473E714FDAF}" presName="nodeFollowingNodes" presStyleLbl="node1" presStyleIdx="3" presStyleCnt="4">
        <dgm:presLayoutVars>
          <dgm:bulletEnabled val="1"/>
        </dgm:presLayoutVars>
      </dgm:prSet>
      <dgm:spPr/>
      <dgm:t>
        <a:bodyPr/>
        <a:lstStyle/>
        <a:p>
          <a:endParaRPr lang="en-IE"/>
        </a:p>
      </dgm:t>
    </dgm:pt>
  </dgm:ptLst>
  <dgm:cxnLst>
    <dgm:cxn modelId="{B2565588-87C9-4DA4-877E-8996BA1C7A19}" srcId="{199B7C1B-5C48-410D-A9E3-FA316746EE41}" destId="{4DF99D32-967E-408B-AE91-F1D8D6773C1E}" srcOrd="1" destOrd="0" parTransId="{CB216879-EDF3-4FE9-B23E-0C4DDF24D488}" sibTransId="{14B2B1A4-DA4A-444F-B2ED-27CCCC7D79B4}"/>
    <dgm:cxn modelId="{58B11280-D2FB-4D81-B6F1-282F3803DA59}" srcId="{199B7C1B-5C48-410D-A9E3-FA316746EE41}" destId="{E6C77783-967C-4340-ACB3-AB74EEE0DB19}" srcOrd="0" destOrd="0" parTransId="{61794EF2-95FB-44A9-8C6A-89060BFA4E1C}" sibTransId="{FAE9728D-0B48-4DAA-A37E-2C742C858777}"/>
    <dgm:cxn modelId="{B42E225A-5AA6-4658-AC12-6150A2CF9345}" type="presOf" srcId="{4DF99D32-967E-408B-AE91-F1D8D6773C1E}" destId="{240B9D35-BDDC-49F5-973F-08BB19DFF43C}" srcOrd="0" destOrd="0" presId="urn:microsoft.com/office/officeart/2005/8/layout/cycle3"/>
    <dgm:cxn modelId="{0750099A-6FB9-4C0F-84A6-CE62425244A5}" type="presOf" srcId="{60B5C1F1-284C-4EB2-9E09-A473E714FDAF}" destId="{C6E99B98-3881-45D3-90B0-B57771CBEDA7}" srcOrd="0" destOrd="0" presId="urn:microsoft.com/office/officeart/2005/8/layout/cycle3"/>
    <dgm:cxn modelId="{24BF30EB-0133-4B64-8387-3850A5122F3B}" srcId="{199B7C1B-5C48-410D-A9E3-FA316746EE41}" destId="{60B5C1F1-284C-4EB2-9E09-A473E714FDAF}" srcOrd="3" destOrd="0" parTransId="{9D019BE1-6BB0-4CE4-A9D1-1D65567AB847}" sibTransId="{0D1BBA6B-6EC1-4140-BDBA-4E8724D35CAD}"/>
    <dgm:cxn modelId="{D6B69E48-05F7-4BB3-99D6-2DBEF634685A}" type="presOf" srcId="{FAE9728D-0B48-4DAA-A37E-2C742C858777}" destId="{0F0558C1-0641-4120-AB81-42AFD9045EC0}" srcOrd="0" destOrd="0" presId="urn:microsoft.com/office/officeart/2005/8/layout/cycle3"/>
    <dgm:cxn modelId="{C0886A97-DA7A-48A8-B745-A54A57F22915}" srcId="{199B7C1B-5C48-410D-A9E3-FA316746EE41}" destId="{857F56CF-FFFA-4747-B067-E27177AC327D}" srcOrd="2" destOrd="0" parTransId="{1C8B9D03-4C39-40CD-8CE1-FC81B2678BCA}" sibTransId="{FA8EC56C-D99A-4D69-B09F-89DD24F42A87}"/>
    <dgm:cxn modelId="{5F407F91-8C8B-484D-95D6-F192CE4B7D46}" type="presOf" srcId="{199B7C1B-5C48-410D-A9E3-FA316746EE41}" destId="{937EE3E3-40FF-4CF2-8309-C9BDDBC4B64E}" srcOrd="0" destOrd="0" presId="urn:microsoft.com/office/officeart/2005/8/layout/cycle3"/>
    <dgm:cxn modelId="{129D6BC0-9275-49A8-AD3D-7F76EA7D7288}" type="presOf" srcId="{E6C77783-967C-4340-ACB3-AB74EEE0DB19}" destId="{F1BE774A-5B36-4593-8811-B54E6E14151E}" srcOrd="0" destOrd="0" presId="urn:microsoft.com/office/officeart/2005/8/layout/cycle3"/>
    <dgm:cxn modelId="{8771F6D1-4AE6-4658-88F7-348E8C588F32}" type="presOf" srcId="{857F56CF-FFFA-4747-B067-E27177AC327D}" destId="{CEE91F1F-EE18-4151-8AF0-B4CEC76F284A}" srcOrd="0" destOrd="0" presId="urn:microsoft.com/office/officeart/2005/8/layout/cycle3"/>
    <dgm:cxn modelId="{36ED889E-F24B-43A9-B664-60345E39761B}" type="presParOf" srcId="{937EE3E3-40FF-4CF2-8309-C9BDDBC4B64E}" destId="{0BA1530D-4072-4492-85A3-FFBDD0590085}" srcOrd="0" destOrd="0" presId="urn:microsoft.com/office/officeart/2005/8/layout/cycle3"/>
    <dgm:cxn modelId="{8E1462F5-8F50-4CD0-9750-88B903790ED0}" type="presParOf" srcId="{0BA1530D-4072-4492-85A3-FFBDD0590085}" destId="{F1BE774A-5B36-4593-8811-B54E6E14151E}" srcOrd="0" destOrd="0" presId="urn:microsoft.com/office/officeart/2005/8/layout/cycle3"/>
    <dgm:cxn modelId="{10A8235F-CD71-48F7-AD23-D4842E0CB8C8}" type="presParOf" srcId="{0BA1530D-4072-4492-85A3-FFBDD0590085}" destId="{0F0558C1-0641-4120-AB81-42AFD9045EC0}" srcOrd="1" destOrd="0" presId="urn:microsoft.com/office/officeart/2005/8/layout/cycle3"/>
    <dgm:cxn modelId="{3DAE86CA-FFB6-49A9-95F6-7E3A87F10D5F}" type="presParOf" srcId="{0BA1530D-4072-4492-85A3-FFBDD0590085}" destId="{240B9D35-BDDC-49F5-973F-08BB19DFF43C}" srcOrd="2" destOrd="0" presId="urn:microsoft.com/office/officeart/2005/8/layout/cycle3"/>
    <dgm:cxn modelId="{DBE497D5-2073-4DE4-9D68-C219AAA804A8}" type="presParOf" srcId="{0BA1530D-4072-4492-85A3-FFBDD0590085}" destId="{CEE91F1F-EE18-4151-8AF0-B4CEC76F284A}" srcOrd="3" destOrd="0" presId="urn:microsoft.com/office/officeart/2005/8/layout/cycle3"/>
    <dgm:cxn modelId="{8BA6EC69-8389-49DE-BF7A-6F24F89F9BA0}" type="presParOf" srcId="{0BA1530D-4072-4492-85A3-FFBDD0590085}" destId="{C6E99B98-3881-45D3-90B0-B57771CBEDA7}" srcOrd="4"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99B7C1B-5C48-410D-A9E3-FA316746EE41}" type="doc">
      <dgm:prSet loTypeId="urn:microsoft.com/office/officeart/2005/8/layout/cycle3" loCatId="cycle" qsTypeId="urn:microsoft.com/office/officeart/2005/8/quickstyle/simple1" qsCatId="simple" csTypeId="urn:microsoft.com/office/officeart/2005/8/colors/accent1_2" csCatId="accent1" phldr="1"/>
      <dgm:spPr/>
      <dgm:t>
        <a:bodyPr/>
        <a:lstStyle/>
        <a:p>
          <a:endParaRPr lang="en-IE"/>
        </a:p>
      </dgm:t>
    </dgm:pt>
    <dgm:pt modelId="{E6C77783-967C-4340-ACB3-AB74EEE0DB19}">
      <dgm:prSet phldrT="[Text]"/>
      <dgm:spPr/>
      <dgm:t>
        <a:bodyPr/>
        <a:lstStyle/>
        <a:p>
          <a:r>
            <a:rPr lang="en-IE" dirty="0" smtClean="0"/>
            <a:t>Birth</a:t>
          </a:r>
          <a:endParaRPr lang="en-IE" dirty="0"/>
        </a:p>
      </dgm:t>
    </dgm:pt>
    <dgm:pt modelId="{61794EF2-95FB-44A9-8C6A-89060BFA4E1C}" type="parTrans" cxnId="{58B11280-D2FB-4D81-B6F1-282F3803DA59}">
      <dgm:prSet/>
      <dgm:spPr/>
      <dgm:t>
        <a:bodyPr/>
        <a:lstStyle/>
        <a:p>
          <a:endParaRPr lang="en-IE"/>
        </a:p>
      </dgm:t>
    </dgm:pt>
    <dgm:pt modelId="{FAE9728D-0B48-4DAA-A37E-2C742C858777}" type="sibTrans" cxnId="{58B11280-D2FB-4D81-B6F1-282F3803DA59}">
      <dgm:prSet/>
      <dgm:spPr/>
      <dgm:t>
        <a:bodyPr/>
        <a:lstStyle/>
        <a:p>
          <a:endParaRPr lang="en-IE"/>
        </a:p>
      </dgm:t>
    </dgm:pt>
    <dgm:pt modelId="{4DF99D32-967E-408B-AE91-F1D8D6773C1E}">
      <dgm:prSet phldrT="[Text]"/>
      <dgm:spPr/>
      <dgm:t>
        <a:bodyPr/>
        <a:lstStyle/>
        <a:p>
          <a:r>
            <a:rPr lang="en-IE" dirty="0" smtClean="0"/>
            <a:t>Life</a:t>
          </a:r>
          <a:endParaRPr lang="en-IE" dirty="0"/>
        </a:p>
      </dgm:t>
    </dgm:pt>
    <dgm:pt modelId="{CB216879-EDF3-4FE9-B23E-0C4DDF24D488}" type="parTrans" cxnId="{B2565588-87C9-4DA4-877E-8996BA1C7A19}">
      <dgm:prSet/>
      <dgm:spPr/>
      <dgm:t>
        <a:bodyPr/>
        <a:lstStyle/>
        <a:p>
          <a:endParaRPr lang="en-IE"/>
        </a:p>
      </dgm:t>
    </dgm:pt>
    <dgm:pt modelId="{14B2B1A4-DA4A-444F-B2ED-27CCCC7D79B4}" type="sibTrans" cxnId="{B2565588-87C9-4DA4-877E-8996BA1C7A19}">
      <dgm:prSet/>
      <dgm:spPr/>
      <dgm:t>
        <a:bodyPr/>
        <a:lstStyle/>
        <a:p>
          <a:endParaRPr lang="en-IE"/>
        </a:p>
      </dgm:t>
    </dgm:pt>
    <dgm:pt modelId="{857F56CF-FFFA-4747-B067-E27177AC327D}">
      <dgm:prSet phldrT="[Text]"/>
      <dgm:spPr/>
      <dgm:t>
        <a:bodyPr/>
        <a:lstStyle/>
        <a:p>
          <a:r>
            <a:rPr lang="en-IE" dirty="0" smtClean="0"/>
            <a:t>Death</a:t>
          </a:r>
          <a:endParaRPr lang="en-IE" dirty="0"/>
        </a:p>
      </dgm:t>
    </dgm:pt>
    <dgm:pt modelId="{1C8B9D03-4C39-40CD-8CE1-FC81B2678BCA}" type="parTrans" cxnId="{C0886A97-DA7A-48A8-B745-A54A57F22915}">
      <dgm:prSet/>
      <dgm:spPr/>
      <dgm:t>
        <a:bodyPr/>
        <a:lstStyle/>
        <a:p>
          <a:endParaRPr lang="en-IE"/>
        </a:p>
      </dgm:t>
    </dgm:pt>
    <dgm:pt modelId="{FA8EC56C-D99A-4D69-B09F-89DD24F42A87}" type="sibTrans" cxnId="{C0886A97-DA7A-48A8-B745-A54A57F22915}">
      <dgm:prSet/>
      <dgm:spPr/>
      <dgm:t>
        <a:bodyPr/>
        <a:lstStyle/>
        <a:p>
          <a:endParaRPr lang="en-IE"/>
        </a:p>
      </dgm:t>
    </dgm:pt>
    <dgm:pt modelId="{60B5C1F1-284C-4EB2-9E09-A473E714FDAF}">
      <dgm:prSet phldrT="[Text]"/>
      <dgm:spPr/>
      <dgm:t>
        <a:bodyPr/>
        <a:lstStyle/>
        <a:p>
          <a:r>
            <a:rPr lang="en-IE" dirty="0" smtClean="0"/>
            <a:t>Rebirth</a:t>
          </a:r>
          <a:endParaRPr lang="en-IE" dirty="0"/>
        </a:p>
      </dgm:t>
    </dgm:pt>
    <dgm:pt modelId="{9D019BE1-6BB0-4CE4-A9D1-1D65567AB847}" type="parTrans" cxnId="{24BF30EB-0133-4B64-8387-3850A5122F3B}">
      <dgm:prSet/>
      <dgm:spPr/>
      <dgm:t>
        <a:bodyPr/>
        <a:lstStyle/>
        <a:p>
          <a:endParaRPr lang="en-IE"/>
        </a:p>
      </dgm:t>
    </dgm:pt>
    <dgm:pt modelId="{0D1BBA6B-6EC1-4140-BDBA-4E8724D35CAD}" type="sibTrans" cxnId="{24BF30EB-0133-4B64-8387-3850A5122F3B}">
      <dgm:prSet/>
      <dgm:spPr/>
      <dgm:t>
        <a:bodyPr/>
        <a:lstStyle/>
        <a:p>
          <a:endParaRPr lang="en-IE"/>
        </a:p>
      </dgm:t>
    </dgm:pt>
    <dgm:pt modelId="{937EE3E3-40FF-4CF2-8309-C9BDDBC4B64E}" type="pres">
      <dgm:prSet presAssocID="{199B7C1B-5C48-410D-A9E3-FA316746EE41}" presName="Name0" presStyleCnt="0">
        <dgm:presLayoutVars>
          <dgm:dir/>
          <dgm:resizeHandles val="exact"/>
        </dgm:presLayoutVars>
      </dgm:prSet>
      <dgm:spPr/>
      <dgm:t>
        <a:bodyPr/>
        <a:lstStyle/>
        <a:p>
          <a:endParaRPr lang="en-IE"/>
        </a:p>
      </dgm:t>
    </dgm:pt>
    <dgm:pt modelId="{0BA1530D-4072-4492-85A3-FFBDD0590085}" type="pres">
      <dgm:prSet presAssocID="{199B7C1B-5C48-410D-A9E3-FA316746EE41}" presName="cycle" presStyleCnt="0"/>
      <dgm:spPr/>
    </dgm:pt>
    <dgm:pt modelId="{F1BE774A-5B36-4593-8811-B54E6E14151E}" type="pres">
      <dgm:prSet presAssocID="{E6C77783-967C-4340-ACB3-AB74EEE0DB19}" presName="nodeFirstNode" presStyleLbl="node1" presStyleIdx="0" presStyleCnt="4">
        <dgm:presLayoutVars>
          <dgm:bulletEnabled val="1"/>
        </dgm:presLayoutVars>
      </dgm:prSet>
      <dgm:spPr/>
      <dgm:t>
        <a:bodyPr/>
        <a:lstStyle/>
        <a:p>
          <a:endParaRPr lang="en-IE"/>
        </a:p>
      </dgm:t>
    </dgm:pt>
    <dgm:pt modelId="{0F0558C1-0641-4120-AB81-42AFD9045EC0}" type="pres">
      <dgm:prSet presAssocID="{FAE9728D-0B48-4DAA-A37E-2C742C858777}" presName="sibTransFirstNode" presStyleLbl="bgShp" presStyleIdx="0" presStyleCnt="1"/>
      <dgm:spPr/>
      <dgm:t>
        <a:bodyPr/>
        <a:lstStyle/>
        <a:p>
          <a:endParaRPr lang="en-IE"/>
        </a:p>
      </dgm:t>
    </dgm:pt>
    <dgm:pt modelId="{240B9D35-BDDC-49F5-973F-08BB19DFF43C}" type="pres">
      <dgm:prSet presAssocID="{4DF99D32-967E-408B-AE91-F1D8D6773C1E}" presName="nodeFollowingNodes" presStyleLbl="node1" presStyleIdx="1" presStyleCnt="4">
        <dgm:presLayoutVars>
          <dgm:bulletEnabled val="1"/>
        </dgm:presLayoutVars>
      </dgm:prSet>
      <dgm:spPr/>
      <dgm:t>
        <a:bodyPr/>
        <a:lstStyle/>
        <a:p>
          <a:endParaRPr lang="en-IE"/>
        </a:p>
      </dgm:t>
    </dgm:pt>
    <dgm:pt modelId="{CEE91F1F-EE18-4151-8AF0-B4CEC76F284A}" type="pres">
      <dgm:prSet presAssocID="{857F56CF-FFFA-4747-B067-E27177AC327D}" presName="nodeFollowingNodes" presStyleLbl="node1" presStyleIdx="2" presStyleCnt="4">
        <dgm:presLayoutVars>
          <dgm:bulletEnabled val="1"/>
        </dgm:presLayoutVars>
      </dgm:prSet>
      <dgm:spPr/>
      <dgm:t>
        <a:bodyPr/>
        <a:lstStyle/>
        <a:p>
          <a:endParaRPr lang="en-IE"/>
        </a:p>
      </dgm:t>
    </dgm:pt>
    <dgm:pt modelId="{C6E99B98-3881-45D3-90B0-B57771CBEDA7}" type="pres">
      <dgm:prSet presAssocID="{60B5C1F1-284C-4EB2-9E09-A473E714FDAF}" presName="nodeFollowingNodes" presStyleLbl="node1" presStyleIdx="3" presStyleCnt="4">
        <dgm:presLayoutVars>
          <dgm:bulletEnabled val="1"/>
        </dgm:presLayoutVars>
      </dgm:prSet>
      <dgm:spPr/>
      <dgm:t>
        <a:bodyPr/>
        <a:lstStyle/>
        <a:p>
          <a:endParaRPr lang="en-IE"/>
        </a:p>
      </dgm:t>
    </dgm:pt>
  </dgm:ptLst>
  <dgm:cxnLst>
    <dgm:cxn modelId="{D365A2F6-52E9-4A98-AB3F-A55FFCA1194D}" type="presOf" srcId="{857F56CF-FFFA-4747-B067-E27177AC327D}" destId="{CEE91F1F-EE18-4151-8AF0-B4CEC76F284A}" srcOrd="0" destOrd="0" presId="urn:microsoft.com/office/officeart/2005/8/layout/cycle3"/>
    <dgm:cxn modelId="{24BF30EB-0133-4B64-8387-3850A5122F3B}" srcId="{199B7C1B-5C48-410D-A9E3-FA316746EE41}" destId="{60B5C1F1-284C-4EB2-9E09-A473E714FDAF}" srcOrd="3" destOrd="0" parTransId="{9D019BE1-6BB0-4CE4-A9D1-1D65567AB847}" sibTransId="{0D1BBA6B-6EC1-4140-BDBA-4E8724D35CAD}"/>
    <dgm:cxn modelId="{84EBBAA9-609B-4B0E-A1FF-27DA4D831D72}" type="presOf" srcId="{FAE9728D-0B48-4DAA-A37E-2C742C858777}" destId="{0F0558C1-0641-4120-AB81-42AFD9045EC0}" srcOrd="0" destOrd="0" presId="urn:microsoft.com/office/officeart/2005/8/layout/cycle3"/>
    <dgm:cxn modelId="{A07CBF20-65FA-421D-A122-FFB3A90214D0}" type="presOf" srcId="{199B7C1B-5C48-410D-A9E3-FA316746EE41}" destId="{937EE3E3-40FF-4CF2-8309-C9BDDBC4B64E}" srcOrd="0" destOrd="0" presId="urn:microsoft.com/office/officeart/2005/8/layout/cycle3"/>
    <dgm:cxn modelId="{E21717C6-C665-4826-9195-8BE57FB47F8A}" type="presOf" srcId="{60B5C1F1-284C-4EB2-9E09-A473E714FDAF}" destId="{C6E99B98-3881-45D3-90B0-B57771CBEDA7}" srcOrd="0" destOrd="0" presId="urn:microsoft.com/office/officeart/2005/8/layout/cycle3"/>
    <dgm:cxn modelId="{C0886A97-DA7A-48A8-B745-A54A57F22915}" srcId="{199B7C1B-5C48-410D-A9E3-FA316746EE41}" destId="{857F56CF-FFFA-4747-B067-E27177AC327D}" srcOrd="2" destOrd="0" parTransId="{1C8B9D03-4C39-40CD-8CE1-FC81B2678BCA}" sibTransId="{FA8EC56C-D99A-4D69-B09F-89DD24F42A87}"/>
    <dgm:cxn modelId="{58B11280-D2FB-4D81-B6F1-282F3803DA59}" srcId="{199B7C1B-5C48-410D-A9E3-FA316746EE41}" destId="{E6C77783-967C-4340-ACB3-AB74EEE0DB19}" srcOrd="0" destOrd="0" parTransId="{61794EF2-95FB-44A9-8C6A-89060BFA4E1C}" sibTransId="{FAE9728D-0B48-4DAA-A37E-2C742C858777}"/>
    <dgm:cxn modelId="{8CCD54CD-712C-4851-8FE6-D78FD2DDA53A}" type="presOf" srcId="{4DF99D32-967E-408B-AE91-F1D8D6773C1E}" destId="{240B9D35-BDDC-49F5-973F-08BB19DFF43C}" srcOrd="0" destOrd="0" presId="urn:microsoft.com/office/officeart/2005/8/layout/cycle3"/>
    <dgm:cxn modelId="{B2565588-87C9-4DA4-877E-8996BA1C7A19}" srcId="{199B7C1B-5C48-410D-A9E3-FA316746EE41}" destId="{4DF99D32-967E-408B-AE91-F1D8D6773C1E}" srcOrd="1" destOrd="0" parTransId="{CB216879-EDF3-4FE9-B23E-0C4DDF24D488}" sibTransId="{14B2B1A4-DA4A-444F-B2ED-27CCCC7D79B4}"/>
    <dgm:cxn modelId="{FAB862A9-D330-4AFD-B879-FBD134E0E040}" type="presOf" srcId="{E6C77783-967C-4340-ACB3-AB74EEE0DB19}" destId="{F1BE774A-5B36-4593-8811-B54E6E14151E}" srcOrd="0" destOrd="0" presId="urn:microsoft.com/office/officeart/2005/8/layout/cycle3"/>
    <dgm:cxn modelId="{AE5CDC32-7D30-40A5-922B-4576DAFA60B9}" type="presParOf" srcId="{937EE3E3-40FF-4CF2-8309-C9BDDBC4B64E}" destId="{0BA1530D-4072-4492-85A3-FFBDD0590085}" srcOrd="0" destOrd="0" presId="urn:microsoft.com/office/officeart/2005/8/layout/cycle3"/>
    <dgm:cxn modelId="{68437EF5-D126-4E9E-89D8-A4AB7E6499B3}" type="presParOf" srcId="{0BA1530D-4072-4492-85A3-FFBDD0590085}" destId="{F1BE774A-5B36-4593-8811-B54E6E14151E}" srcOrd="0" destOrd="0" presId="urn:microsoft.com/office/officeart/2005/8/layout/cycle3"/>
    <dgm:cxn modelId="{51E87BDC-F722-4CFC-B379-DEFC7185F20A}" type="presParOf" srcId="{0BA1530D-4072-4492-85A3-FFBDD0590085}" destId="{0F0558C1-0641-4120-AB81-42AFD9045EC0}" srcOrd="1" destOrd="0" presId="urn:microsoft.com/office/officeart/2005/8/layout/cycle3"/>
    <dgm:cxn modelId="{980AFE57-B9F3-4E01-B89A-DEF6AD1669C8}" type="presParOf" srcId="{0BA1530D-4072-4492-85A3-FFBDD0590085}" destId="{240B9D35-BDDC-49F5-973F-08BB19DFF43C}" srcOrd="2" destOrd="0" presId="urn:microsoft.com/office/officeart/2005/8/layout/cycle3"/>
    <dgm:cxn modelId="{365F6C39-95FB-48CD-B001-A17E6726D773}" type="presParOf" srcId="{0BA1530D-4072-4492-85A3-FFBDD0590085}" destId="{CEE91F1F-EE18-4151-8AF0-B4CEC76F284A}" srcOrd="3" destOrd="0" presId="urn:microsoft.com/office/officeart/2005/8/layout/cycle3"/>
    <dgm:cxn modelId="{8B5E0713-4BE2-4AE7-85F8-34F485507B80}" type="presParOf" srcId="{0BA1530D-4072-4492-85A3-FFBDD0590085}" destId="{C6E99B98-3881-45D3-90B0-B57771CBEDA7}" srcOrd="4"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0558C1-0641-4120-AB81-42AFD9045EC0}">
      <dsp:nvSpPr>
        <dsp:cNvPr id="0" name=""/>
        <dsp:cNvSpPr/>
      </dsp:nvSpPr>
      <dsp:spPr>
        <a:xfrm>
          <a:off x="420563" y="241154"/>
          <a:ext cx="2726321" cy="2726321"/>
        </a:xfrm>
        <a:prstGeom prst="circularArrow">
          <a:avLst>
            <a:gd name="adj1" fmla="val 4668"/>
            <a:gd name="adj2" fmla="val 272909"/>
            <a:gd name="adj3" fmla="val 13259200"/>
            <a:gd name="adj4" fmla="val 17746412"/>
            <a:gd name="adj5" fmla="val 4847"/>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1BE774A-5B36-4593-8811-B54E6E14151E}">
      <dsp:nvSpPr>
        <dsp:cNvPr id="0" name=""/>
        <dsp:cNvSpPr/>
      </dsp:nvSpPr>
      <dsp:spPr>
        <a:xfrm>
          <a:off x="978957" y="267182"/>
          <a:ext cx="1609532" cy="80476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IE" sz="3300" kern="1200" dirty="0" smtClean="0"/>
            <a:t>Birth</a:t>
          </a:r>
          <a:endParaRPr lang="en-IE" sz="3300" kern="1200" dirty="0"/>
        </a:p>
      </dsp:txBody>
      <dsp:txXfrm>
        <a:off x="1018242" y="306467"/>
        <a:ext cx="1530962" cy="726196"/>
      </dsp:txXfrm>
    </dsp:sp>
    <dsp:sp modelId="{240B9D35-BDDC-49F5-973F-08BB19DFF43C}">
      <dsp:nvSpPr>
        <dsp:cNvPr id="0" name=""/>
        <dsp:cNvSpPr/>
      </dsp:nvSpPr>
      <dsp:spPr>
        <a:xfrm>
          <a:off x="1957888" y="1246112"/>
          <a:ext cx="1609532" cy="80476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IE" sz="3300" kern="1200" dirty="0" smtClean="0"/>
            <a:t>Life</a:t>
          </a:r>
          <a:endParaRPr lang="en-IE" sz="3300" kern="1200" dirty="0"/>
        </a:p>
      </dsp:txBody>
      <dsp:txXfrm>
        <a:off x="1997173" y="1285397"/>
        <a:ext cx="1530962" cy="726196"/>
      </dsp:txXfrm>
    </dsp:sp>
    <dsp:sp modelId="{CEE91F1F-EE18-4151-8AF0-B4CEC76F284A}">
      <dsp:nvSpPr>
        <dsp:cNvPr id="0" name=""/>
        <dsp:cNvSpPr/>
      </dsp:nvSpPr>
      <dsp:spPr>
        <a:xfrm>
          <a:off x="978957" y="2225043"/>
          <a:ext cx="1609532" cy="80476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IE" sz="3300" kern="1200" dirty="0" smtClean="0"/>
            <a:t>Death</a:t>
          </a:r>
          <a:endParaRPr lang="en-IE" sz="3300" kern="1200" dirty="0"/>
        </a:p>
      </dsp:txBody>
      <dsp:txXfrm>
        <a:off x="1018242" y="2264328"/>
        <a:ext cx="1530962" cy="726196"/>
      </dsp:txXfrm>
    </dsp:sp>
    <dsp:sp modelId="{C6E99B98-3881-45D3-90B0-B57771CBEDA7}">
      <dsp:nvSpPr>
        <dsp:cNvPr id="0" name=""/>
        <dsp:cNvSpPr/>
      </dsp:nvSpPr>
      <dsp:spPr>
        <a:xfrm>
          <a:off x="27" y="1246112"/>
          <a:ext cx="1609532" cy="80476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IE" sz="3300" kern="1200" dirty="0" smtClean="0"/>
            <a:t>Rebirth</a:t>
          </a:r>
          <a:endParaRPr lang="en-IE" sz="3300" kern="1200" dirty="0"/>
        </a:p>
      </dsp:txBody>
      <dsp:txXfrm>
        <a:off x="39312" y="1285397"/>
        <a:ext cx="1530962" cy="7261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0558C1-0641-4120-AB81-42AFD9045EC0}">
      <dsp:nvSpPr>
        <dsp:cNvPr id="0" name=""/>
        <dsp:cNvSpPr/>
      </dsp:nvSpPr>
      <dsp:spPr>
        <a:xfrm>
          <a:off x="420563" y="241154"/>
          <a:ext cx="2726321" cy="2726321"/>
        </a:xfrm>
        <a:prstGeom prst="circularArrow">
          <a:avLst>
            <a:gd name="adj1" fmla="val 4668"/>
            <a:gd name="adj2" fmla="val 272909"/>
            <a:gd name="adj3" fmla="val 13259200"/>
            <a:gd name="adj4" fmla="val 17746412"/>
            <a:gd name="adj5" fmla="val 4847"/>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1BE774A-5B36-4593-8811-B54E6E14151E}">
      <dsp:nvSpPr>
        <dsp:cNvPr id="0" name=""/>
        <dsp:cNvSpPr/>
      </dsp:nvSpPr>
      <dsp:spPr>
        <a:xfrm>
          <a:off x="978957" y="267182"/>
          <a:ext cx="1609532" cy="80476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IE" sz="3300" kern="1200" dirty="0" smtClean="0"/>
            <a:t>Birth</a:t>
          </a:r>
          <a:endParaRPr lang="en-IE" sz="3300" kern="1200" dirty="0"/>
        </a:p>
      </dsp:txBody>
      <dsp:txXfrm>
        <a:off x="1018242" y="306467"/>
        <a:ext cx="1530962" cy="726196"/>
      </dsp:txXfrm>
    </dsp:sp>
    <dsp:sp modelId="{240B9D35-BDDC-49F5-973F-08BB19DFF43C}">
      <dsp:nvSpPr>
        <dsp:cNvPr id="0" name=""/>
        <dsp:cNvSpPr/>
      </dsp:nvSpPr>
      <dsp:spPr>
        <a:xfrm>
          <a:off x="1957888" y="1246112"/>
          <a:ext cx="1609532" cy="80476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IE" sz="3300" kern="1200" dirty="0" smtClean="0"/>
            <a:t>Life</a:t>
          </a:r>
          <a:endParaRPr lang="en-IE" sz="3300" kern="1200" dirty="0"/>
        </a:p>
      </dsp:txBody>
      <dsp:txXfrm>
        <a:off x="1997173" y="1285397"/>
        <a:ext cx="1530962" cy="726196"/>
      </dsp:txXfrm>
    </dsp:sp>
    <dsp:sp modelId="{CEE91F1F-EE18-4151-8AF0-B4CEC76F284A}">
      <dsp:nvSpPr>
        <dsp:cNvPr id="0" name=""/>
        <dsp:cNvSpPr/>
      </dsp:nvSpPr>
      <dsp:spPr>
        <a:xfrm>
          <a:off x="978957" y="2225043"/>
          <a:ext cx="1609532" cy="80476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IE" sz="3300" kern="1200" dirty="0" smtClean="0"/>
            <a:t>Death</a:t>
          </a:r>
          <a:endParaRPr lang="en-IE" sz="3300" kern="1200" dirty="0"/>
        </a:p>
      </dsp:txBody>
      <dsp:txXfrm>
        <a:off x="1018242" y="2264328"/>
        <a:ext cx="1530962" cy="726196"/>
      </dsp:txXfrm>
    </dsp:sp>
    <dsp:sp modelId="{C6E99B98-3881-45D3-90B0-B57771CBEDA7}">
      <dsp:nvSpPr>
        <dsp:cNvPr id="0" name=""/>
        <dsp:cNvSpPr/>
      </dsp:nvSpPr>
      <dsp:spPr>
        <a:xfrm>
          <a:off x="27" y="1246112"/>
          <a:ext cx="1609532" cy="80476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IE" sz="3300" kern="1200" dirty="0" smtClean="0"/>
            <a:t>Rebirth</a:t>
          </a:r>
          <a:endParaRPr lang="en-IE" sz="3300" kern="1200" dirty="0"/>
        </a:p>
      </dsp:txBody>
      <dsp:txXfrm>
        <a:off x="39312" y="1285397"/>
        <a:ext cx="1530962" cy="726196"/>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B9BC76-F1E2-4FC8-A1FE-76FD7ED9C0D7}" type="datetimeFigureOut">
              <a:rPr lang="en-IE" smtClean="0"/>
              <a:t>16/11/2017</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A4FD58-1927-4D35-BE77-E3F149A3FA05}" type="slidenum">
              <a:rPr lang="en-IE" smtClean="0"/>
              <a:t>‹#›</a:t>
            </a:fld>
            <a:endParaRPr lang="en-IE"/>
          </a:p>
        </p:txBody>
      </p:sp>
    </p:spTree>
    <p:extLst>
      <p:ext uri="{BB962C8B-B14F-4D97-AF65-F5344CB8AC3E}">
        <p14:creationId xmlns:p14="http://schemas.microsoft.com/office/powerpoint/2010/main" val="32444791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0FA4FD58-1927-4D35-BE77-E3F149A3FA05}" type="slidenum">
              <a:rPr lang="en-IE" smtClean="0"/>
              <a:t>1</a:t>
            </a:fld>
            <a:endParaRPr lang="en-IE"/>
          </a:p>
        </p:txBody>
      </p:sp>
    </p:spTree>
    <p:extLst>
      <p:ext uri="{BB962C8B-B14F-4D97-AF65-F5344CB8AC3E}">
        <p14:creationId xmlns:p14="http://schemas.microsoft.com/office/powerpoint/2010/main" val="16695168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6536060A-47A5-4651-92F0-93F24E0D1114}" type="datetime1">
              <a:rPr lang="en-IE" smtClean="0"/>
              <a:t>16/11/2017</a:t>
            </a:fld>
            <a:endParaRPr lang="en-IE"/>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IE" smtClean="0"/>
              <a:t>CQuigley 2017</a:t>
            </a:r>
            <a:endParaRPr lang="en-IE"/>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10FE4C7-C090-480E-A3EB-F057690AC457}" type="slidenum">
              <a:rPr lang="en-IE" smtClean="0"/>
              <a:t>‹#›</a:t>
            </a:fld>
            <a:endParaRPr lang="en-IE"/>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29493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6647AFC-93F3-40CA-A24F-7444292C2530}" type="datetime1">
              <a:rPr lang="en-IE" smtClean="0"/>
              <a:t>16/11/2017</a:t>
            </a:fld>
            <a:endParaRPr lang="en-IE"/>
          </a:p>
        </p:txBody>
      </p:sp>
      <p:sp>
        <p:nvSpPr>
          <p:cNvPr id="5" name="Footer Placeholder 4"/>
          <p:cNvSpPr>
            <a:spLocks noGrp="1"/>
          </p:cNvSpPr>
          <p:nvPr>
            <p:ph type="ftr" sz="quarter" idx="11"/>
          </p:nvPr>
        </p:nvSpPr>
        <p:spPr/>
        <p:txBody>
          <a:bodyPr/>
          <a:lstStyle/>
          <a:p>
            <a:r>
              <a:rPr lang="en-IE" smtClean="0"/>
              <a:t>CQuigley 2017</a:t>
            </a:r>
            <a:endParaRPr lang="en-IE"/>
          </a:p>
        </p:txBody>
      </p:sp>
      <p:sp>
        <p:nvSpPr>
          <p:cNvPr id="6" name="Slide Number Placeholder 5"/>
          <p:cNvSpPr>
            <a:spLocks noGrp="1"/>
          </p:cNvSpPr>
          <p:nvPr>
            <p:ph type="sldNum" sz="quarter" idx="12"/>
          </p:nvPr>
        </p:nvSpPr>
        <p:spPr/>
        <p:txBody>
          <a:bodyPr/>
          <a:lstStyle/>
          <a:p>
            <a:fld id="{710FE4C7-C090-480E-A3EB-F057690AC457}" type="slidenum">
              <a:rPr lang="en-IE" smtClean="0"/>
              <a:t>‹#›</a:t>
            </a:fld>
            <a:endParaRPr lang="en-IE"/>
          </a:p>
        </p:txBody>
      </p:sp>
    </p:spTree>
    <p:extLst>
      <p:ext uri="{BB962C8B-B14F-4D97-AF65-F5344CB8AC3E}">
        <p14:creationId xmlns:p14="http://schemas.microsoft.com/office/powerpoint/2010/main" val="19784860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437DC71-FE4C-4B1C-8A5C-B8E3C159DF13}" type="datetime1">
              <a:rPr lang="en-IE" smtClean="0"/>
              <a:t>16/11/2017</a:t>
            </a:fld>
            <a:endParaRPr lang="en-IE"/>
          </a:p>
        </p:txBody>
      </p:sp>
      <p:sp>
        <p:nvSpPr>
          <p:cNvPr id="5" name="Footer Placeholder 4"/>
          <p:cNvSpPr>
            <a:spLocks noGrp="1"/>
          </p:cNvSpPr>
          <p:nvPr>
            <p:ph type="ftr" sz="quarter" idx="11"/>
          </p:nvPr>
        </p:nvSpPr>
        <p:spPr/>
        <p:txBody>
          <a:bodyPr/>
          <a:lstStyle/>
          <a:p>
            <a:r>
              <a:rPr lang="en-IE" smtClean="0"/>
              <a:t>CQuigley 2017</a:t>
            </a:r>
            <a:endParaRPr lang="en-IE"/>
          </a:p>
        </p:txBody>
      </p:sp>
      <p:sp>
        <p:nvSpPr>
          <p:cNvPr id="6" name="Slide Number Placeholder 5"/>
          <p:cNvSpPr>
            <a:spLocks noGrp="1"/>
          </p:cNvSpPr>
          <p:nvPr>
            <p:ph type="sldNum" sz="quarter" idx="12"/>
          </p:nvPr>
        </p:nvSpPr>
        <p:spPr/>
        <p:txBody>
          <a:bodyPr/>
          <a:lstStyle/>
          <a:p>
            <a:fld id="{710FE4C7-C090-480E-A3EB-F057690AC457}" type="slidenum">
              <a:rPr lang="en-IE" smtClean="0"/>
              <a:t>‹#›</a:t>
            </a:fld>
            <a:endParaRPr lang="en-IE"/>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5654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964667E-F1F8-4735-92DA-878D3F020719}" type="datetime1">
              <a:rPr lang="en-IE" smtClean="0"/>
              <a:t>16/11/2017</a:t>
            </a:fld>
            <a:endParaRPr lang="en-IE"/>
          </a:p>
        </p:txBody>
      </p:sp>
      <p:sp>
        <p:nvSpPr>
          <p:cNvPr id="6" name="Footer Placeholder 5"/>
          <p:cNvSpPr>
            <a:spLocks noGrp="1"/>
          </p:cNvSpPr>
          <p:nvPr>
            <p:ph type="ftr" sz="quarter" idx="11"/>
          </p:nvPr>
        </p:nvSpPr>
        <p:spPr/>
        <p:txBody>
          <a:bodyPr/>
          <a:lstStyle/>
          <a:p>
            <a:r>
              <a:rPr lang="en-IE" smtClean="0"/>
              <a:t>CQuigley 2017</a:t>
            </a:r>
            <a:endParaRPr lang="en-IE"/>
          </a:p>
        </p:txBody>
      </p:sp>
      <p:sp>
        <p:nvSpPr>
          <p:cNvPr id="7" name="Slide Number Placeholder 6"/>
          <p:cNvSpPr>
            <a:spLocks noGrp="1"/>
          </p:cNvSpPr>
          <p:nvPr>
            <p:ph type="sldNum" sz="quarter" idx="12"/>
          </p:nvPr>
        </p:nvSpPr>
        <p:spPr/>
        <p:txBody>
          <a:bodyPr/>
          <a:lstStyle/>
          <a:p>
            <a:fld id="{710FE4C7-C090-480E-A3EB-F057690AC457}" type="slidenum">
              <a:rPr lang="en-IE" smtClean="0"/>
              <a:t>‹#›</a:t>
            </a:fld>
            <a:endParaRPr lang="en-IE"/>
          </a:p>
        </p:txBody>
      </p:sp>
    </p:spTree>
    <p:extLst>
      <p:ext uri="{BB962C8B-B14F-4D97-AF65-F5344CB8AC3E}">
        <p14:creationId xmlns:p14="http://schemas.microsoft.com/office/powerpoint/2010/main" val="17550532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1F50EF0-F02B-4690-BAE4-1A864667ADEE}" type="datetime1">
              <a:rPr lang="en-IE" smtClean="0"/>
              <a:t>16/11/2017</a:t>
            </a:fld>
            <a:endParaRPr lang="en-IE"/>
          </a:p>
        </p:txBody>
      </p:sp>
      <p:sp>
        <p:nvSpPr>
          <p:cNvPr id="8" name="Footer Placeholder 7"/>
          <p:cNvSpPr>
            <a:spLocks noGrp="1"/>
          </p:cNvSpPr>
          <p:nvPr>
            <p:ph type="ftr" sz="quarter" idx="11"/>
          </p:nvPr>
        </p:nvSpPr>
        <p:spPr/>
        <p:txBody>
          <a:bodyPr/>
          <a:lstStyle/>
          <a:p>
            <a:r>
              <a:rPr lang="en-IE" smtClean="0"/>
              <a:t>CQuigley 2017</a:t>
            </a:r>
            <a:endParaRPr lang="en-IE"/>
          </a:p>
        </p:txBody>
      </p:sp>
      <p:sp>
        <p:nvSpPr>
          <p:cNvPr id="9" name="Slide Number Placeholder 8"/>
          <p:cNvSpPr>
            <a:spLocks noGrp="1"/>
          </p:cNvSpPr>
          <p:nvPr>
            <p:ph type="sldNum" sz="quarter" idx="12"/>
          </p:nvPr>
        </p:nvSpPr>
        <p:spPr/>
        <p:txBody>
          <a:bodyPr/>
          <a:lstStyle/>
          <a:p>
            <a:fld id="{710FE4C7-C090-480E-A3EB-F057690AC457}" type="slidenum">
              <a:rPr lang="en-IE" smtClean="0"/>
              <a:t>‹#›</a:t>
            </a:fld>
            <a:endParaRPr lang="en-IE"/>
          </a:p>
        </p:txBody>
      </p:sp>
    </p:spTree>
    <p:extLst>
      <p:ext uri="{BB962C8B-B14F-4D97-AF65-F5344CB8AC3E}">
        <p14:creationId xmlns:p14="http://schemas.microsoft.com/office/powerpoint/2010/main" val="3291973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661FD7C-4D5C-4090-A56F-C598D6C96576}" type="datetime1">
              <a:rPr lang="en-IE" smtClean="0"/>
              <a:t>16/11/2017</a:t>
            </a:fld>
            <a:endParaRPr lang="en-IE"/>
          </a:p>
        </p:txBody>
      </p:sp>
      <p:sp>
        <p:nvSpPr>
          <p:cNvPr id="4" name="Footer Placeholder 3"/>
          <p:cNvSpPr>
            <a:spLocks noGrp="1"/>
          </p:cNvSpPr>
          <p:nvPr>
            <p:ph type="ftr" sz="quarter" idx="11"/>
          </p:nvPr>
        </p:nvSpPr>
        <p:spPr/>
        <p:txBody>
          <a:bodyPr/>
          <a:lstStyle/>
          <a:p>
            <a:r>
              <a:rPr lang="en-IE" smtClean="0"/>
              <a:t>CQuigley 2017</a:t>
            </a:r>
            <a:endParaRPr lang="en-IE"/>
          </a:p>
        </p:txBody>
      </p:sp>
      <p:sp>
        <p:nvSpPr>
          <p:cNvPr id="5" name="Slide Number Placeholder 4"/>
          <p:cNvSpPr>
            <a:spLocks noGrp="1"/>
          </p:cNvSpPr>
          <p:nvPr>
            <p:ph type="sldNum" sz="quarter" idx="12"/>
          </p:nvPr>
        </p:nvSpPr>
        <p:spPr/>
        <p:txBody>
          <a:bodyPr/>
          <a:lstStyle/>
          <a:p>
            <a:fld id="{710FE4C7-C090-480E-A3EB-F057690AC457}" type="slidenum">
              <a:rPr lang="en-IE" smtClean="0"/>
              <a:t>‹#›</a:t>
            </a:fld>
            <a:endParaRPr lang="en-IE"/>
          </a:p>
        </p:txBody>
      </p:sp>
    </p:spTree>
    <p:extLst>
      <p:ext uri="{BB962C8B-B14F-4D97-AF65-F5344CB8AC3E}">
        <p14:creationId xmlns:p14="http://schemas.microsoft.com/office/powerpoint/2010/main" val="27944401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7ADCAE-9162-4C21-8421-9A43939E6647}" type="datetime1">
              <a:rPr lang="en-IE" smtClean="0"/>
              <a:t>16/11/2017</a:t>
            </a:fld>
            <a:endParaRPr lang="en-IE"/>
          </a:p>
        </p:txBody>
      </p:sp>
      <p:sp>
        <p:nvSpPr>
          <p:cNvPr id="3" name="Footer Placeholder 2"/>
          <p:cNvSpPr>
            <a:spLocks noGrp="1"/>
          </p:cNvSpPr>
          <p:nvPr>
            <p:ph type="ftr" sz="quarter" idx="11"/>
          </p:nvPr>
        </p:nvSpPr>
        <p:spPr/>
        <p:txBody>
          <a:bodyPr/>
          <a:lstStyle/>
          <a:p>
            <a:r>
              <a:rPr lang="en-IE" smtClean="0"/>
              <a:t>CQuigley 2017</a:t>
            </a:r>
            <a:endParaRPr lang="en-IE"/>
          </a:p>
        </p:txBody>
      </p:sp>
      <p:sp>
        <p:nvSpPr>
          <p:cNvPr id="4" name="Slide Number Placeholder 3"/>
          <p:cNvSpPr>
            <a:spLocks noGrp="1"/>
          </p:cNvSpPr>
          <p:nvPr>
            <p:ph type="sldNum" sz="quarter" idx="12"/>
          </p:nvPr>
        </p:nvSpPr>
        <p:spPr/>
        <p:txBody>
          <a:bodyPr/>
          <a:lstStyle/>
          <a:p>
            <a:fld id="{710FE4C7-C090-480E-A3EB-F057690AC457}" type="slidenum">
              <a:rPr lang="en-IE" smtClean="0"/>
              <a:t>‹#›</a:t>
            </a:fld>
            <a:endParaRPr lang="en-IE"/>
          </a:p>
        </p:txBody>
      </p:sp>
    </p:spTree>
    <p:extLst>
      <p:ext uri="{BB962C8B-B14F-4D97-AF65-F5344CB8AC3E}">
        <p14:creationId xmlns:p14="http://schemas.microsoft.com/office/powerpoint/2010/main" val="311176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smtClean="0"/>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D1EE6F-4169-42C6-942D-9239F85FA2ED}" type="datetime1">
              <a:rPr lang="en-IE" smtClean="0"/>
              <a:t>16/11/2017</a:t>
            </a:fld>
            <a:endParaRPr lang="en-IE"/>
          </a:p>
        </p:txBody>
      </p:sp>
      <p:sp>
        <p:nvSpPr>
          <p:cNvPr id="6" name="Footer Placeholder 5"/>
          <p:cNvSpPr>
            <a:spLocks noGrp="1"/>
          </p:cNvSpPr>
          <p:nvPr>
            <p:ph type="ftr" sz="quarter" idx="11"/>
          </p:nvPr>
        </p:nvSpPr>
        <p:spPr/>
        <p:txBody>
          <a:bodyPr/>
          <a:lstStyle/>
          <a:p>
            <a:r>
              <a:rPr lang="en-IE" smtClean="0"/>
              <a:t>CQuigley 2017</a:t>
            </a:r>
            <a:endParaRPr lang="en-IE"/>
          </a:p>
        </p:txBody>
      </p:sp>
      <p:sp>
        <p:nvSpPr>
          <p:cNvPr id="7" name="Slide Number Placeholder 6"/>
          <p:cNvSpPr>
            <a:spLocks noGrp="1"/>
          </p:cNvSpPr>
          <p:nvPr>
            <p:ph type="sldNum" sz="quarter" idx="12"/>
          </p:nvPr>
        </p:nvSpPr>
        <p:spPr/>
        <p:txBody>
          <a:bodyPr/>
          <a:lstStyle/>
          <a:p>
            <a:fld id="{710FE4C7-C090-480E-A3EB-F057690AC457}" type="slidenum">
              <a:rPr lang="en-IE" smtClean="0"/>
              <a:t>‹#›</a:t>
            </a:fld>
            <a:endParaRPr lang="en-IE"/>
          </a:p>
        </p:txBody>
      </p:sp>
    </p:spTree>
    <p:extLst>
      <p:ext uri="{BB962C8B-B14F-4D97-AF65-F5344CB8AC3E}">
        <p14:creationId xmlns:p14="http://schemas.microsoft.com/office/powerpoint/2010/main" val="3181754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4B471C-D835-4B13-BB7C-C6A24CCF43CB}" type="datetime1">
              <a:rPr lang="en-IE" smtClean="0"/>
              <a:t>16/11/2017</a:t>
            </a:fld>
            <a:endParaRPr lang="en-IE"/>
          </a:p>
        </p:txBody>
      </p:sp>
      <p:sp>
        <p:nvSpPr>
          <p:cNvPr id="6" name="Footer Placeholder 5"/>
          <p:cNvSpPr>
            <a:spLocks noGrp="1"/>
          </p:cNvSpPr>
          <p:nvPr>
            <p:ph type="ftr" sz="quarter" idx="11"/>
          </p:nvPr>
        </p:nvSpPr>
        <p:spPr/>
        <p:txBody>
          <a:bodyPr/>
          <a:lstStyle/>
          <a:p>
            <a:r>
              <a:rPr lang="en-IE" smtClean="0"/>
              <a:t>CQuigley 2017</a:t>
            </a:r>
            <a:endParaRPr lang="en-IE"/>
          </a:p>
        </p:txBody>
      </p:sp>
      <p:sp>
        <p:nvSpPr>
          <p:cNvPr id="7" name="Slide Number Placeholder 6"/>
          <p:cNvSpPr>
            <a:spLocks noGrp="1"/>
          </p:cNvSpPr>
          <p:nvPr>
            <p:ph type="sldNum" sz="quarter" idx="12"/>
          </p:nvPr>
        </p:nvSpPr>
        <p:spPr/>
        <p:txBody>
          <a:bodyPr/>
          <a:lstStyle/>
          <a:p>
            <a:fld id="{710FE4C7-C090-480E-A3EB-F057690AC457}" type="slidenum">
              <a:rPr lang="en-IE" smtClean="0"/>
              <a:t>‹#›</a:t>
            </a:fld>
            <a:endParaRPr lang="en-IE"/>
          </a:p>
        </p:txBody>
      </p:sp>
    </p:spTree>
    <p:extLst>
      <p:ext uri="{BB962C8B-B14F-4D97-AF65-F5344CB8AC3E}">
        <p14:creationId xmlns:p14="http://schemas.microsoft.com/office/powerpoint/2010/main" val="240664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4FE2AEF-8AD9-455D-BAFF-7FE190012797}" type="datetime1">
              <a:rPr lang="en-IE" smtClean="0"/>
              <a:t>16/11/2017</a:t>
            </a:fld>
            <a:endParaRPr lang="en-IE"/>
          </a:p>
        </p:txBody>
      </p:sp>
      <p:sp>
        <p:nvSpPr>
          <p:cNvPr id="5" name="Footer Placeholder 4"/>
          <p:cNvSpPr>
            <a:spLocks noGrp="1"/>
          </p:cNvSpPr>
          <p:nvPr>
            <p:ph type="ftr" sz="quarter" idx="11"/>
          </p:nvPr>
        </p:nvSpPr>
        <p:spPr/>
        <p:txBody>
          <a:bodyPr/>
          <a:lstStyle/>
          <a:p>
            <a:r>
              <a:rPr lang="en-IE" smtClean="0"/>
              <a:t>CQuigley 2017</a:t>
            </a:r>
            <a:endParaRPr lang="en-IE"/>
          </a:p>
        </p:txBody>
      </p:sp>
      <p:sp>
        <p:nvSpPr>
          <p:cNvPr id="6" name="Slide Number Placeholder 5"/>
          <p:cNvSpPr>
            <a:spLocks noGrp="1"/>
          </p:cNvSpPr>
          <p:nvPr>
            <p:ph type="sldNum" sz="quarter" idx="12"/>
          </p:nvPr>
        </p:nvSpPr>
        <p:spPr/>
        <p:txBody>
          <a:bodyPr/>
          <a:lstStyle/>
          <a:p>
            <a:fld id="{710FE4C7-C090-480E-A3EB-F057690AC457}" type="slidenum">
              <a:rPr lang="en-IE" smtClean="0"/>
              <a:t>‹#›</a:t>
            </a:fld>
            <a:endParaRPr lang="en-IE"/>
          </a:p>
        </p:txBody>
      </p:sp>
    </p:spTree>
    <p:extLst>
      <p:ext uri="{BB962C8B-B14F-4D97-AF65-F5344CB8AC3E}">
        <p14:creationId xmlns:p14="http://schemas.microsoft.com/office/powerpoint/2010/main" val="9441617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8DFBF65-C0A9-4174-AE91-E452CFDFF841}" type="datetime1">
              <a:rPr lang="en-IE" smtClean="0"/>
              <a:t>16/11/2017</a:t>
            </a:fld>
            <a:endParaRPr lang="en-IE"/>
          </a:p>
        </p:txBody>
      </p:sp>
      <p:sp>
        <p:nvSpPr>
          <p:cNvPr id="5" name="Footer Placeholder 4"/>
          <p:cNvSpPr>
            <a:spLocks noGrp="1"/>
          </p:cNvSpPr>
          <p:nvPr>
            <p:ph type="ftr" sz="quarter" idx="11"/>
          </p:nvPr>
        </p:nvSpPr>
        <p:spPr/>
        <p:txBody>
          <a:bodyPr/>
          <a:lstStyle/>
          <a:p>
            <a:r>
              <a:rPr lang="en-IE" smtClean="0"/>
              <a:t>CQuigley 2017</a:t>
            </a:r>
            <a:endParaRPr lang="en-IE"/>
          </a:p>
        </p:txBody>
      </p:sp>
      <p:sp>
        <p:nvSpPr>
          <p:cNvPr id="6" name="Slide Number Placeholder 5"/>
          <p:cNvSpPr>
            <a:spLocks noGrp="1"/>
          </p:cNvSpPr>
          <p:nvPr>
            <p:ph type="sldNum" sz="quarter" idx="12"/>
          </p:nvPr>
        </p:nvSpPr>
        <p:spPr/>
        <p:txBody>
          <a:bodyPr/>
          <a:lstStyle/>
          <a:p>
            <a:fld id="{710FE4C7-C090-480E-A3EB-F057690AC457}" type="slidenum">
              <a:rPr lang="en-IE" smtClean="0"/>
              <a:t>‹#›</a:t>
            </a:fld>
            <a:endParaRPr lang="en-IE"/>
          </a:p>
        </p:txBody>
      </p:sp>
    </p:spTree>
    <p:extLst>
      <p:ext uri="{BB962C8B-B14F-4D97-AF65-F5344CB8AC3E}">
        <p14:creationId xmlns:p14="http://schemas.microsoft.com/office/powerpoint/2010/main" val="37606803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585D24D9-7595-476E-8835-C0AA208A3489}" type="datetime1">
              <a:rPr lang="en-IE" smtClean="0"/>
              <a:t>16/11/2017</a:t>
            </a:fld>
            <a:endParaRPr lang="en-IE"/>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r>
              <a:rPr lang="en-IE" smtClean="0"/>
              <a:t>CQuigley 2017</a:t>
            </a:r>
            <a:endParaRPr lang="en-IE"/>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710FE4C7-C090-480E-A3EB-F057690AC457}" type="slidenum">
              <a:rPr lang="en-IE" smtClean="0"/>
              <a:t>‹#›</a:t>
            </a:fld>
            <a:endParaRPr lang="en-IE"/>
          </a:p>
        </p:txBody>
      </p:sp>
    </p:spTree>
    <p:extLst>
      <p:ext uri="{BB962C8B-B14F-4D97-AF65-F5344CB8AC3E}">
        <p14:creationId xmlns:p14="http://schemas.microsoft.com/office/powerpoint/2010/main" val="285572834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dt="0"/>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E" dirty="0" smtClean="0"/>
              <a:t>Buddhism</a:t>
            </a:r>
            <a:endParaRPr lang="en-IE" dirty="0"/>
          </a:p>
        </p:txBody>
      </p:sp>
      <p:sp>
        <p:nvSpPr>
          <p:cNvPr id="4" name="Footer Placeholder 3"/>
          <p:cNvSpPr>
            <a:spLocks noGrp="1"/>
          </p:cNvSpPr>
          <p:nvPr>
            <p:ph type="ftr" sz="quarter" idx="11"/>
          </p:nvPr>
        </p:nvSpPr>
        <p:spPr/>
        <p:txBody>
          <a:bodyPr/>
          <a:lstStyle/>
          <a:p>
            <a:r>
              <a:rPr lang="en-IE" smtClean="0"/>
              <a:t>CQuigley 2017</a:t>
            </a:r>
            <a:endParaRPr lang="en-IE"/>
          </a:p>
        </p:txBody>
      </p:sp>
    </p:spTree>
    <p:extLst>
      <p:ext uri="{BB962C8B-B14F-4D97-AF65-F5344CB8AC3E}">
        <p14:creationId xmlns:p14="http://schemas.microsoft.com/office/powerpoint/2010/main" val="34678646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b="1" dirty="0" smtClean="0">
                <a:solidFill>
                  <a:schemeClr val="accent1">
                    <a:lumMod val="50000"/>
                  </a:schemeClr>
                </a:solidFill>
                <a:latin typeface="Comic Sans MS" panose="030F0702030302020204" pitchFamily="66" charset="0"/>
              </a:rPr>
              <a:t>History</a:t>
            </a:r>
            <a:endParaRPr lang="en-IE" b="1" dirty="0">
              <a:solidFill>
                <a:schemeClr val="accent1">
                  <a:lumMod val="50000"/>
                </a:schemeClr>
              </a:solidFill>
              <a:latin typeface="Comic Sans MS" panose="030F0702030302020204" pitchFamily="66" charset="0"/>
            </a:endParaRPr>
          </a:p>
        </p:txBody>
      </p:sp>
      <p:sp>
        <p:nvSpPr>
          <p:cNvPr id="3" name="Content Placeholder 2"/>
          <p:cNvSpPr>
            <a:spLocks noGrp="1"/>
          </p:cNvSpPr>
          <p:nvPr>
            <p:ph idx="1"/>
          </p:nvPr>
        </p:nvSpPr>
        <p:spPr>
          <a:xfrm>
            <a:off x="1143000" y="2057400"/>
            <a:ext cx="10061620" cy="4166428"/>
          </a:xfrm>
        </p:spPr>
        <p:txBody>
          <a:bodyPr>
            <a:noAutofit/>
          </a:bodyPr>
          <a:lstStyle/>
          <a:p>
            <a:r>
              <a:rPr lang="en-IE" sz="2800" dirty="0" smtClean="0">
                <a:solidFill>
                  <a:schemeClr val="accent1">
                    <a:lumMod val="75000"/>
                  </a:schemeClr>
                </a:solidFill>
                <a:latin typeface="Comic Sans MS" panose="030F0702030302020204" pitchFamily="66" charset="0"/>
              </a:rPr>
              <a:t>Buddhism began 2500 years ago in India.</a:t>
            </a:r>
          </a:p>
          <a:p>
            <a:r>
              <a:rPr lang="en-IE" sz="2800" dirty="0" smtClean="0">
                <a:solidFill>
                  <a:schemeClr val="accent1">
                    <a:lumMod val="75000"/>
                  </a:schemeClr>
                </a:solidFill>
                <a:latin typeface="Comic Sans MS" panose="030F0702030302020204" pitchFamily="66" charset="0"/>
              </a:rPr>
              <a:t>People who follow the religion are called Buddhists.</a:t>
            </a:r>
          </a:p>
          <a:p>
            <a:r>
              <a:rPr lang="en-IE" sz="2800" dirty="0" smtClean="0">
                <a:solidFill>
                  <a:schemeClr val="accent1">
                    <a:lumMod val="75000"/>
                  </a:schemeClr>
                </a:solidFill>
                <a:latin typeface="Comic Sans MS" panose="030F0702030302020204" pitchFamily="66" charset="0"/>
              </a:rPr>
              <a:t>It is the main religion in many Asian countries, for example India, Thailand and Japan.</a:t>
            </a:r>
          </a:p>
          <a:p>
            <a:r>
              <a:rPr lang="en-IE" sz="2800" dirty="0" smtClean="0">
                <a:solidFill>
                  <a:schemeClr val="accent1">
                    <a:lumMod val="75000"/>
                  </a:schemeClr>
                </a:solidFill>
                <a:latin typeface="Comic Sans MS" panose="030F0702030302020204" pitchFamily="66" charset="0"/>
              </a:rPr>
              <a:t>It is different from many other religions because Buddhists do not believe in a God who created the universe.</a:t>
            </a:r>
          </a:p>
          <a:p>
            <a:r>
              <a:rPr lang="en-IE" sz="2800" dirty="0" smtClean="0">
                <a:solidFill>
                  <a:schemeClr val="accent1">
                    <a:lumMod val="75000"/>
                  </a:schemeClr>
                </a:solidFill>
                <a:latin typeface="Comic Sans MS" panose="030F0702030302020204" pitchFamily="66" charset="0"/>
              </a:rPr>
              <a:t>It is based on the teachings of Siddhartha </a:t>
            </a:r>
            <a:r>
              <a:rPr lang="en-IE" sz="2800" dirty="0" err="1" smtClean="0">
                <a:solidFill>
                  <a:schemeClr val="accent1">
                    <a:lumMod val="75000"/>
                  </a:schemeClr>
                </a:solidFill>
                <a:latin typeface="Comic Sans MS" panose="030F0702030302020204" pitchFamily="66" charset="0"/>
              </a:rPr>
              <a:t>Guatama</a:t>
            </a:r>
            <a:r>
              <a:rPr lang="en-IE" sz="2800" dirty="0" smtClean="0">
                <a:solidFill>
                  <a:schemeClr val="accent1">
                    <a:lumMod val="75000"/>
                  </a:schemeClr>
                </a:solidFill>
                <a:latin typeface="Comic Sans MS" panose="030F0702030302020204" pitchFamily="66" charset="0"/>
              </a:rPr>
              <a:t> (The Buddha).</a:t>
            </a:r>
          </a:p>
        </p:txBody>
      </p:sp>
      <p:sp>
        <p:nvSpPr>
          <p:cNvPr id="4" name="Footer Placeholder 3"/>
          <p:cNvSpPr>
            <a:spLocks noGrp="1"/>
          </p:cNvSpPr>
          <p:nvPr>
            <p:ph type="ftr" sz="quarter" idx="11"/>
          </p:nvPr>
        </p:nvSpPr>
        <p:spPr/>
        <p:txBody>
          <a:bodyPr/>
          <a:lstStyle/>
          <a:p>
            <a:r>
              <a:rPr lang="en-IE" smtClean="0"/>
              <a:t>CQuigley 2017</a:t>
            </a:r>
            <a:endParaRPr lang="en-IE"/>
          </a:p>
        </p:txBody>
      </p:sp>
    </p:spTree>
    <p:extLst>
      <p:ext uri="{BB962C8B-B14F-4D97-AF65-F5344CB8AC3E}">
        <p14:creationId xmlns:p14="http://schemas.microsoft.com/office/powerpoint/2010/main" val="23524929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b="1" dirty="0" smtClean="0">
                <a:solidFill>
                  <a:schemeClr val="accent1">
                    <a:lumMod val="50000"/>
                  </a:schemeClr>
                </a:solidFill>
                <a:latin typeface="Comic Sans MS" panose="030F0702030302020204" pitchFamily="66" charset="0"/>
              </a:rPr>
              <a:t>Beliefs</a:t>
            </a:r>
            <a:endParaRPr lang="en-IE" b="1" dirty="0">
              <a:solidFill>
                <a:schemeClr val="accent1">
                  <a:lumMod val="50000"/>
                </a:schemeClr>
              </a:solidFill>
              <a:latin typeface="Comic Sans MS" panose="030F0702030302020204" pitchFamily="66" charset="0"/>
            </a:endParaRPr>
          </a:p>
        </p:txBody>
      </p:sp>
      <p:sp>
        <p:nvSpPr>
          <p:cNvPr id="3" name="Content Placeholder 2"/>
          <p:cNvSpPr>
            <a:spLocks noGrp="1"/>
          </p:cNvSpPr>
          <p:nvPr>
            <p:ph idx="1"/>
          </p:nvPr>
        </p:nvSpPr>
        <p:spPr>
          <a:xfrm>
            <a:off x="1143001" y="1815921"/>
            <a:ext cx="7009326" cy="4407907"/>
          </a:xfrm>
        </p:spPr>
        <p:txBody>
          <a:bodyPr>
            <a:noAutofit/>
          </a:bodyPr>
          <a:lstStyle/>
          <a:p>
            <a:r>
              <a:rPr lang="en-IE" sz="2700" dirty="0" smtClean="0">
                <a:solidFill>
                  <a:schemeClr val="accent1">
                    <a:lumMod val="75000"/>
                  </a:schemeClr>
                </a:solidFill>
                <a:latin typeface="Comic Sans MS" panose="030F0702030302020204" pitchFamily="66" charset="0"/>
              </a:rPr>
              <a:t>Buddhists believe that there is a cycle of birth, life, death and rebirth. This goes on and on and is called ‘Reincarnation’.</a:t>
            </a:r>
          </a:p>
          <a:p>
            <a:endParaRPr lang="en-IE" sz="2700" dirty="0" smtClean="0">
              <a:solidFill>
                <a:schemeClr val="accent1">
                  <a:lumMod val="75000"/>
                </a:schemeClr>
              </a:solidFill>
              <a:latin typeface="Comic Sans MS" panose="030F0702030302020204" pitchFamily="66" charset="0"/>
            </a:endParaRPr>
          </a:p>
          <a:p>
            <a:r>
              <a:rPr lang="en-IE" sz="2700" dirty="0" smtClean="0">
                <a:solidFill>
                  <a:schemeClr val="accent1">
                    <a:lumMod val="75000"/>
                  </a:schemeClr>
                </a:solidFill>
                <a:latin typeface="Comic Sans MS" panose="030F0702030302020204" pitchFamily="66" charset="0"/>
              </a:rPr>
              <a:t>They believe that how you act in your current life will affect what you are reborn as in your next life. For example, if you are not a good person in your current life you may be reborn as an animal in your next life.</a:t>
            </a:r>
          </a:p>
        </p:txBody>
      </p:sp>
      <p:sp>
        <p:nvSpPr>
          <p:cNvPr id="4" name="Footer Placeholder 3"/>
          <p:cNvSpPr>
            <a:spLocks noGrp="1"/>
          </p:cNvSpPr>
          <p:nvPr>
            <p:ph type="ftr" sz="quarter" idx="11"/>
          </p:nvPr>
        </p:nvSpPr>
        <p:spPr/>
        <p:txBody>
          <a:bodyPr/>
          <a:lstStyle/>
          <a:p>
            <a:r>
              <a:rPr lang="en-IE" smtClean="0"/>
              <a:t>CQuigley 2017</a:t>
            </a:r>
            <a:endParaRPr lang="en-IE"/>
          </a:p>
        </p:txBody>
      </p:sp>
      <p:graphicFrame>
        <p:nvGraphicFramePr>
          <p:cNvPr id="6" name="Diagram 5"/>
          <p:cNvGraphicFramePr/>
          <p:nvPr>
            <p:extLst>
              <p:ext uri="{D42A27DB-BD31-4B8C-83A1-F6EECF244321}">
                <p14:modId xmlns:p14="http://schemas.microsoft.com/office/powerpoint/2010/main" val="2277674900"/>
              </p:ext>
            </p:extLst>
          </p:nvPr>
        </p:nvGraphicFramePr>
        <p:xfrm>
          <a:off x="8281115" y="1965960"/>
          <a:ext cx="3567448" cy="32969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899375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b="1" dirty="0" smtClean="0">
                <a:solidFill>
                  <a:schemeClr val="accent1">
                    <a:lumMod val="50000"/>
                  </a:schemeClr>
                </a:solidFill>
                <a:latin typeface="Comic Sans MS" panose="030F0702030302020204" pitchFamily="66" charset="0"/>
              </a:rPr>
              <a:t>Beliefs</a:t>
            </a:r>
            <a:endParaRPr lang="en-IE" b="1" dirty="0">
              <a:solidFill>
                <a:schemeClr val="accent1">
                  <a:lumMod val="50000"/>
                </a:schemeClr>
              </a:solidFill>
              <a:latin typeface="Comic Sans MS" panose="030F0702030302020204" pitchFamily="66" charset="0"/>
            </a:endParaRPr>
          </a:p>
        </p:txBody>
      </p:sp>
      <p:sp>
        <p:nvSpPr>
          <p:cNvPr id="3" name="Content Placeholder 2"/>
          <p:cNvSpPr>
            <a:spLocks noGrp="1"/>
          </p:cNvSpPr>
          <p:nvPr>
            <p:ph idx="1"/>
          </p:nvPr>
        </p:nvSpPr>
        <p:spPr>
          <a:xfrm>
            <a:off x="1143001" y="1815921"/>
            <a:ext cx="7009326" cy="4407907"/>
          </a:xfrm>
        </p:spPr>
        <p:txBody>
          <a:bodyPr>
            <a:normAutofit lnSpcReduction="10000"/>
          </a:bodyPr>
          <a:lstStyle/>
          <a:p>
            <a:r>
              <a:rPr lang="en-IE" sz="2600" dirty="0" smtClean="0">
                <a:solidFill>
                  <a:schemeClr val="accent1">
                    <a:lumMod val="75000"/>
                  </a:schemeClr>
                </a:solidFill>
                <a:latin typeface="Comic Sans MS" panose="030F0702030302020204" pitchFamily="66" charset="0"/>
              </a:rPr>
              <a:t>Buddhists believe that if they can gain Enlightenment they can break out of this cycle. This is called Nirvana, which means gaining perfect peace free from all suffering.</a:t>
            </a:r>
          </a:p>
          <a:p>
            <a:endParaRPr lang="en-IE" sz="2600" dirty="0">
              <a:solidFill>
                <a:schemeClr val="accent1">
                  <a:lumMod val="75000"/>
                </a:schemeClr>
              </a:solidFill>
              <a:latin typeface="Comic Sans MS" panose="030F0702030302020204" pitchFamily="66" charset="0"/>
            </a:endParaRPr>
          </a:p>
          <a:p>
            <a:r>
              <a:rPr lang="en-IE" sz="2600" dirty="0" smtClean="0">
                <a:solidFill>
                  <a:schemeClr val="accent1">
                    <a:lumMod val="75000"/>
                  </a:schemeClr>
                </a:solidFill>
                <a:latin typeface="Comic Sans MS" panose="030F0702030302020204" pitchFamily="66" charset="0"/>
              </a:rPr>
              <a:t>Buddhist try break out of the cycle and reach Nirvana by following the Buddha’s teachings and by meditating. Meditation means emptying the mind of all thoughts and when this happens what is important becomes clear.</a:t>
            </a:r>
          </a:p>
          <a:p>
            <a:endParaRPr lang="en-IE" sz="2400" dirty="0" smtClean="0">
              <a:solidFill>
                <a:schemeClr val="accent1">
                  <a:lumMod val="75000"/>
                </a:schemeClr>
              </a:solidFill>
              <a:latin typeface="Comic Sans MS" panose="030F0702030302020204" pitchFamily="66" charset="0"/>
            </a:endParaRPr>
          </a:p>
        </p:txBody>
      </p:sp>
      <p:sp>
        <p:nvSpPr>
          <p:cNvPr id="4" name="Footer Placeholder 3"/>
          <p:cNvSpPr>
            <a:spLocks noGrp="1"/>
          </p:cNvSpPr>
          <p:nvPr>
            <p:ph type="ftr" sz="quarter" idx="11"/>
          </p:nvPr>
        </p:nvSpPr>
        <p:spPr/>
        <p:txBody>
          <a:bodyPr/>
          <a:lstStyle/>
          <a:p>
            <a:r>
              <a:rPr lang="en-IE" smtClean="0"/>
              <a:t>CQuigley 2017</a:t>
            </a:r>
            <a:endParaRPr lang="en-IE"/>
          </a:p>
        </p:txBody>
      </p:sp>
      <p:graphicFrame>
        <p:nvGraphicFramePr>
          <p:cNvPr id="6" name="Diagram 5"/>
          <p:cNvGraphicFramePr/>
          <p:nvPr>
            <p:extLst>
              <p:ext uri="{D42A27DB-BD31-4B8C-83A1-F6EECF244321}">
                <p14:modId xmlns:p14="http://schemas.microsoft.com/office/powerpoint/2010/main" val="2277674900"/>
              </p:ext>
            </p:extLst>
          </p:nvPr>
        </p:nvGraphicFramePr>
        <p:xfrm>
          <a:off x="8281115" y="1965960"/>
          <a:ext cx="3567448" cy="32969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038770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b="1" dirty="0" smtClean="0">
                <a:solidFill>
                  <a:schemeClr val="accent1">
                    <a:lumMod val="50000"/>
                  </a:schemeClr>
                </a:solidFill>
                <a:latin typeface="Comic Sans MS" panose="030F0702030302020204" pitchFamily="66" charset="0"/>
              </a:rPr>
              <a:t>Important people</a:t>
            </a:r>
            <a:endParaRPr lang="en-IE" b="1" dirty="0">
              <a:solidFill>
                <a:schemeClr val="accent1">
                  <a:lumMod val="50000"/>
                </a:schemeClr>
              </a:solidFill>
              <a:latin typeface="Comic Sans MS" panose="030F0702030302020204" pitchFamily="66" charset="0"/>
            </a:endParaRPr>
          </a:p>
        </p:txBody>
      </p:sp>
      <p:sp>
        <p:nvSpPr>
          <p:cNvPr id="3" name="Content Placeholder 2"/>
          <p:cNvSpPr>
            <a:spLocks noGrp="1"/>
          </p:cNvSpPr>
          <p:nvPr>
            <p:ph idx="1"/>
          </p:nvPr>
        </p:nvSpPr>
        <p:spPr>
          <a:xfrm>
            <a:off x="1143001" y="2057400"/>
            <a:ext cx="6635838" cy="4038600"/>
          </a:xfrm>
        </p:spPr>
        <p:txBody>
          <a:bodyPr>
            <a:normAutofit/>
          </a:bodyPr>
          <a:lstStyle/>
          <a:p>
            <a:r>
              <a:rPr lang="en-IE" sz="2400" b="1" dirty="0" smtClean="0">
                <a:solidFill>
                  <a:schemeClr val="accent1">
                    <a:lumMod val="75000"/>
                  </a:schemeClr>
                </a:solidFill>
                <a:latin typeface="Comic Sans MS" panose="030F0702030302020204" pitchFamily="66" charset="0"/>
              </a:rPr>
              <a:t>Siddhartha Gautama </a:t>
            </a:r>
            <a:r>
              <a:rPr lang="en-IE" sz="2400" dirty="0" smtClean="0">
                <a:solidFill>
                  <a:schemeClr val="accent1">
                    <a:lumMod val="75000"/>
                  </a:schemeClr>
                </a:solidFill>
                <a:latin typeface="Comic Sans MS" panose="030F0702030302020204" pitchFamily="66" charset="0"/>
              </a:rPr>
              <a:t>is also know as the </a:t>
            </a:r>
            <a:r>
              <a:rPr lang="en-IE" sz="2400" b="1" dirty="0" smtClean="0">
                <a:solidFill>
                  <a:schemeClr val="accent1">
                    <a:lumMod val="75000"/>
                  </a:schemeClr>
                </a:solidFill>
                <a:latin typeface="Comic Sans MS" panose="030F0702030302020204" pitchFamily="66" charset="0"/>
              </a:rPr>
              <a:t>Buddha</a:t>
            </a:r>
            <a:r>
              <a:rPr lang="en-IE" sz="2400" dirty="0" smtClean="0">
                <a:solidFill>
                  <a:schemeClr val="accent1">
                    <a:lumMod val="75000"/>
                  </a:schemeClr>
                </a:solidFill>
                <a:latin typeface="Comic Sans MS" panose="030F0702030302020204" pitchFamily="66" charset="0"/>
              </a:rPr>
              <a:t>.</a:t>
            </a:r>
          </a:p>
          <a:p>
            <a:r>
              <a:rPr lang="en-IE" sz="2400" dirty="0" smtClean="0">
                <a:solidFill>
                  <a:schemeClr val="accent1">
                    <a:lumMod val="75000"/>
                  </a:schemeClr>
                </a:solidFill>
                <a:latin typeface="Comic Sans MS" panose="030F0702030302020204" pitchFamily="66" charset="0"/>
              </a:rPr>
              <a:t>Buddhism is based on his teachings.</a:t>
            </a:r>
          </a:p>
          <a:p>
            <a:r>
              <a:rPr lang="en-IE" sz="2400" dirty="0" smtClean="0">
                <a:solidFill>
                  <a:schemeClr val="accent1">
                    <a:lumMod val="75000"/>
                  </a:schemeClr>
                </a:solidFill>
                <a:latin typeface="Comic Sans MS" panose="030F0702030302020204" pitchFamily="66" charset="0"/>
              </a:rPr>
              <a:t>He was born around the year 580 BC in Nepal. </a:t>
            </a:r>
          </a:p>
          <a:p>
            <a:r>
              <a:rPr lang="en-IE" sz="2400" dirty="0" smtClean="0">
                <a:solidFill>
                  <a:schemeClr val="accent1">
                    <a:lumMod val="75000"/>
                  </a:schemeClr>
                </a:solidFill>
                <a:latin typeface="Comic Sans MS" panose="030F0702030302020204" pitchFamily="66" charset="0"/>
              </a:rPr>
              <a:t>He was born into a royal family and for many years lived with in the palace walls away from the sufferings of life; such as sickness, age, and death. He did not know what they were.</a:t>
            </a:r>
          </a:p>
        </p:txBody>
      </p:sp>
      <p:sp>
        <p:nvSpPr>
          <p:cNvPr id="4" name="Footer Placeholder 3"/>
          <p:cNvSpPr>
            <a:spLocks noGrp="1"/>
          </p:cNvSpPr>
          <p:nvPr>
            <p:ph type="ftr" sz="quarter" idx="11"/>
          </p:nvPr>
        </p:nvSpPr>
        <p:spPr/>
        <p:txBody>
          <a:bodyPr/>
          <a:lstStyle/>
          <a:p>
            <a:r>
              <a:rPr lang="en-IE" smtClean="0"/>
              <a:t>CQuigley 2017</a:t>
            </a:r>
            <a:endParaRPr lang="en-IE"/>
          </a:p>
        </p:txBody>
      </p:sp>
      <p:pic>
        <p:nvPicPr>
          <p:cNvPr id="5" name="Picture 2" descr="Image result for Siddhartha Gautam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66235" y="682531"/>
            <a:ext cx="3045442" cy="472997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8182128" y="5448837"/>
            <a:ext cx="3013656" cy="369332"/>
          </a:xfrm>
          <a:prstGeom prst="rect">
            <a:avLst/>
          </a:prstGeom>
          <a:noFill/>
        </p:spPr>
        <p:txBody>
          <a:bodyPr wrap="square" rtlCol="0">
            <a:spAutoFit/>
          </a:bodyPr>
          <a:lstStyle/>
          <a:p>
            <a:pPr algn="ctr"/>
            <a:r>
              <a:rPr lang="en-IE" dirty="0" smtClean="0"/>
              <a:t>Buddha meditating</a:t>
            </a:r>
            <a:endParaRPr lang="en-IE" dirty="0"/>
          </a:p>
        </p:txBody>
      </p:sp>
    </p:spTree>
    <p:extLst>
      <p:ext uri="{BB962C8B-B14F-4D97-AF65-F5344CB8AC3E}">
        <p14:creationId xmlns:p14="http://schemas.microsoft.com/office/powerpoint/2010/main" val="32523373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b="1" dirty="0" smtClean="0">
                <a:solidFill>
                  <a:schemeClr val="accent1">
                    <a:lumMod val="50000"/>
                  </a:schemeClr>
                </a:solidFill>
                <a:latin typeface="Comic Sans MS" panose="030F0702030302020204" pitchFamily="66" charset="0"/>
              </a:rPr>
              <a:t>Important people</a:t>
            </a:r>
            <a:endParaRPr lang="en-IE" b="1" dirty="0">
              <a:solidFill>
                <a:schemeClr val="accent1">
                  <a:lumMod val="50000"/>
                </a:schemeClr>
              </a:solidFill>
              <a:latin typeface="Comic Sans MS" panose="030F0702030302020204" pitchFamily="66" charset="0"/>
            </a:endParaRPr>
          </a:p>
        </p:txBody>
      </p:sp>
      <p:sp>
        <p:nvSpPr>
          <p:cNvPr id="3" name="Content Placeholder 2"/>
          <p:cNvSpPr>
            <a:spLocks noGrp="1"/>
          </p:cNvSpPr>
          <p:nvPr>
            <p:ph idx="1"/>
          </p:nvPr>
        </p:nvSpPr>
        <p:spPr>
          <a:xfrm>
            <a:off x="1143001" y="2057400"/>
            <a:ext cx="6635838" cy="4038600"/>
          </a:xfrm>
        </p:spPr>
        <p:txBody>
          <a:bodyPr>
            <a:normAutofit/>
          </a:bodyPr>
          <a:lstStyle/>
          <a:p>
            <a:r>
              <a:rPr lang="en-IE" sz="2400" dirty="0">
                <a:solidFill>
                  <a:schemeClr val="accent1">
                    <a:lumMod val="75000"/>
                  </a:schemeClr>
                </a:solidFill>
                <a:latin typeface="Comic Sans MS" panose="030F0702030302020204" pitchFamily="66" charset="0"/>
              </a:rPr>
              <a:t>One day, after growing-up, marrying and having a child, Siddhartha went outside the royal palace and </a:t>
            </a:r>
            <a:r>
              <a:rPr lang="en-IE" sz="2400" dirty="0" smtClean="0">
                <a:solidFill>
                  <a:schemeClr val="accent1">
                    <a:lumMod val="75000"/>
                  </a:schemeClr>
                </a:solidFill>
                <a:latin typeface="Comic Sans MS" panose="030F0702030302020204" pitchFamily="66" charset="0"/>
              </a:rPr>
              <a:t>saw </a:t>
            </a:r>
            <a:r>
              <a:rPr lang="en-IE" sz="2400" dirty="0">
                <a:solidFill>
                  <a:schemeClr val="accent1">
                    <a:lumMod val="75000"/>
                  </a:schemeClr>
                </a:solidFill>
                <a:latin typeface="Comic Sans MS" panose="030F0702030302020204" pitchFamily="66" charset="0"/>
              </a:rPr>
              <a:t>for the first </a:t>
            </a:r>
            <a:r>
              <a:rPr lang="en-IE" sz="2400" dirty="0" smtClean="0">
                <a:solidFill>
                  <a:schemeClr val="accent1">
                    <a:lumMod val="75000"/>
                  </a:schemeClr>
                </a:solidFill>
                <a:latin typeface="Comic Sans MS" panose="030F0702030302020204" pitchFamily="66" charset="0"/>
              </a:rPr>
              <a:t>time:</a:t>
            </a:r>
          </a:p>
          <a:p>
            <a:pPr lvl="1"/>
            <a:r>
              <a:rPr lang="en-IE" sz="2400" dirty="0" smtClean="0">
                <a:solidFill>
                  <a:schemeClr val="accent1">
                    <a:lumMod val="75000"/>
                  </a:schemeClr>
                </a:solidFill>
                <a:latin typeface="Comic Sans MS" panose="030F0702030302020204" pitchFamily="66" charset="0"/>
              </a:rPr>
              <a:t>an </a:t>
            </a:r>
            <a:r>
              <a:rPr lang="en-IE" sz="2400" dirty="0">
                <a:solidFill>
                  <a:schemeClr val="accent1">
                    <a:lumMod val="75000"/>
                  </a:schemeClr>
                </a:solidFill>
                <a:latin typeface="Comic Sans MS" panose="030F0702030302020204" pitchFamily="66" charset="0"/>
              </a:rPr>
              <a:t>old </a:t>
            </a:r>
            <a:r>
              <a:rPr lang="en-IE" sz="2400" dirty="0" smtClean="0">
                <a:solidFill>
                  <a:schemeClr val="accent1">
                    <a:lumMod val="75000"/>
                  </a:schemeClr>
                </a:solidFill>
                <a:latin typeface="Comic Sans MS" panose="030F0702030302020204" pitchFamily="66" charset="0"/>
              </a:rPr>
              <a:t>man</a:t>
            </a:r>
          </a:p>
          <a:p>
            <a:pPr lvl="1"/>
            <a:r>
              <a:rPr lang="en-IE" sz="2400" dirty="0" smtClean="0">
                <a:solidFill>
                  <a:schemeClr val="accent1">
                    <a:lumMod val="75000"/>
                  </a:schemeClr>
                </a:solidFill>
                <a:latin typeface="Comic Sans MS" panose="030F0702030302020204" pitchFamily="66" charset="0"/>
              </a:rPr>
              <a:t>a </a:t>
            </a:r>
            <a:r>
              <a:rPr lang="en-IE" sz="2400" dirty="0">
                <a:solidFill>
                  <a:schemeClr val="accent1">
                    <a:lumMod val="75000"/>
                  </a:schemeClr>
                </a:solidFill>
                <a:latin typeface="Comic Sans MS" panose="030F0702030302020204" pitchFamily="66" charset="0"/>
              </a:rPr>
              <a:t>sick </a:t>
            </a:r>
            <a:r>
              <a:rPr lang="en-IE" sz="2400" dirty="0" smtClean="0">
                <a:solidFill>
                  <a:schemeClr val="accent1">
                    <a:lumMod val="75000"/>
                  </a:schemeClr>
                </a:solidFill>
                <a:latin typeface="Comic Sans MS" panose="030F0702030302020204" pitchFamily="66" charset="0"/>
              </a:rPr>
              <a:t>man</a:t>
            </a:r>
          </a:p>
          <a:p>
            <a:pPr lvl="1"/>
            <a:r>
              <a:rPr lang="en-IE" sz="2400" dirty="0" smtClean="0">
                <a:solidFill>
                  <a:schemeClr val="accent1">
                    <a:lumMod val="75000"/>
                  </a:schemeClr>
                </a:solidFill>
                <a:latin typeface="Comic Sans MS" panose="030F0702030302020204" pitchFamily="66" charset="0"/>
              </a:rPr>
              <a:t>and </a:t>
            </a:r>
            <a:r>
              <a:rPr lang="en-IE" sz="2400" dirty="0">
                <a:solidFill>
                  <a:schemeClr val="accent1">
                    <a:lumMod val="75000"/>
                  </a:schemeClr>
                </a:solidFill>
                <a:latin typeface="Comic Sans MS" panose="030F0702030302020204" pitchFamily="66" charset="0"/>
              </a:rPr>
              <a:t>a corpse. </a:t>
            </a:r>
            <a:endParaRPr lang="en-IE" sz="2400" dirty="0" smtClean="0">
              <a:solidFill>
                <a:schemeClr val="accent1">
                  <a:lumMod val="75000"/>
                </a:schemeClr>
              </a:solidFill>
              <a:latin typeface="Comic Sans MS" panose="030F0702030302020204" pitchFamily="66" charset="0"/>
            </a:endParaRPr>
          </a:p>
          <a:p>
            <a:r>
              <a:rPr lang="en-IE" sz="2400" dirty="0" smtClean="0">
                <a:solidFill>
                  <a:schemeClr val="accent1">
                    <a:lumMod val="75000"/>
                  </a:schemeClr>
                </a:solidFill>
                <a:latin typeface="Comic Sans MS" panose="030F0702030302020204" pitchFamily="66" charset="0"/>
              </a:rPr>
              <a:t>He learned for the first time that sickness, age and death were inevitable for all human beings – no one could avoid these sufferings.</a:t>
            </a:r>
            <a:endParaRPr lang="en-IE" dirty="0" smtClean="0">
              <a:solidFill>
                <a:schemeClr val="accent1">
                  <a:lumMod val="75000"/>
                </a:schemeClr>
              </a:solidFill>
              <a:latin typeface="Comic Sans MS" panose="030F0702030302020204" pitchFamily="66" charset="0"/>
            </a:endParaRPr>
          </a:p>
        </p:txBody>
      </p:sp>
      <p:sp>
        <p:nvSpPr>
          <p:cNvPr id="4" name="Footer Placeholder 3"/>
          <p:cNvSpPr>
            <a:spLocks noGrp="1"/>
          </p:cNvSpPr>
          <p:nvPr>
            <p:ph type="ftr" sz="quarter" idx="11"/>
          </p:nvPr>
        </p:nvSpPr>
        <p:spPr/>
        <p:txBody>
          <a:bodyPr/>
          <a:lstStyle/>
          <a:p>
            <a:r>
              <a:rPr lang="en-IE" smtClean="0"/>
              <a:t>CQuigley 2017</a:t>
            </a:r>
            <a:endParaRPr lang="en-IE"/>
          </a:p>
        </p:txBody>
      </p:sp>
      <p:pic>
        <p:nvPicPr>
          <p:cNvPr id="7" name="Picture 6"/>
          <p:cNvPicPr>
            <a:picLocks noChangeAspect="1"/>
          </p:cNvPicPr>
          <p:nvPr/>
        </p:nvPicPr>
        <p:blipFill>
          <a:blip r:embed="rId2"/>
          <a:stretch>
            <a:fillRect/>
          </a:stretch>
        </p:blipFill>
        <p:spPr>
          <a:xfrm>
            <a:off x="8058783" y="2174396"/>
            <a:ext cx="3586687" cy="3071611"/>
          </a:xfrm>
          <a:prstGeom prst="rect">
            <a:avLst/>
          </a:prstGeom>
        </p:spPr>
      </p:pic>
    </p:spTree>
    <p:extLst>
      <p:ext uri="{BB962C8B-B14F-4D97-AF65-F5344CB8AC3E}">
        <p14:creationId xmlns:p14="http://schemas.microsoft.com/office/powerpoint/2010/main" val="18013704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b="1" dirty="0" smtClean="0">
                <a:solidFill>
                  <a:schemeClr val="accent1">
                    <a:lumMod val="50000"/>
                  </a:schemeClr>
                </a:solidFill>
                <a:latin typeface="Comic Sans MS" panose="030F0702030302020204" pitchFamily="66" charset="0"/>
              </a:rPr>
              <a:t>Important people</a:t>
            </a:r>
            <a:endParaRPr lang="en-IE" b="1" dirty="0">
              <a:solidFill>
                <a:schemeClr val="accent1">
                  <a:lumMod val="50000"/>
                </a:schemeClr>
              </a:solidFill>
              <a:latin typeface="Comic Sans MS" panose="030F0702030302020204" pitchFamily="66" charset="0"/>
            </a:endParaRPr>
          </a:p>
        </p:txBody>
      </p:sp>
      <p:sp>
        <p:nvSpPr>
          <p:cNvPr id="3" name="Content Placeholder 2"/>
          <p:cNvSpPr>
            <a:spLocks noGrp="1"/>
          </p:cNvSpPr>
          <p:nvPr>
            <p:ph idx="1"/>
          </p:nvPr>
        </p:nvSpPr>
        <p:spPr>
          <a:xfrm>
            <a:off x="1143001" y="2057399"/>
            <a:ext cx="6635838" cy="4382037"/>
          </a:xfrm>
        </p:spPr>
        <p:txBody>
          <a:bodyPr>
            <a:normAutofit lnSpcReduction="10000"/>
          </a:bodyPr>
          <a:lstStyle/>
          <a:p>
            <a:r>
              <a:rPr lang="en-IE" sz="2400" dirty="0" smtClean="0">
                <a:solidFill>
                  <a:schemeClr val="accent1">
                    <a:lumMod val="75000"/>
                  </a:schemeClr>
                </a:solidFill>
                <a:latin typeface="Comic Sans MS" panose="030F0702030302020204" pitchFamily="66" charset="0"/>
              </a:rPr>
              <a:t>Siddhartha also saw a monk and decided this was a sign that he should become a holy man.</a:t>
            </a:r>
          </a:p>
          <a:p>
            <a:r>
              <a:rPr lang="en-IE" sz="2400" dirty="0" smtClean="0">
                <a:solidFill>
                  <a:schemeClr val="accent1">
                    <a:lumMod val="75000"/>
                  </a:schemeClr>
                </a:solidFill>
                <a:latin typeface="Comic Sans MS" panose="030F0702030302020204" pitchFamily="66" charset="0"/>
              </a:rPr>
              <a:t>He travelled and saw much more suffering in the world.</a:t>
            </a:r>
          </a:p>
          <a:p>
            <a:r>
              <a:rPr lang="en-IE" sz="2400" dirty="0" smtClean="0">
                <a:solidFill>
                  <a:schemeClr val="accent1">
                    <a:lumMod val="75000"/>
                  </a:schemeClr>
                </a:solidFill>
                <a:latin typeface="Comic Sans MS" panose="030F0702030302020204" pitchFamily="66" charset="0"/>
              </a:rPr>
              <a:t>He tried to find a way for people to escape sickness, old age and death – otherwise known as Nirvana.</a:t>
            </a:r>
          </a:p>
          <a:p>
            <a:r>
              <a:rPr lang="en-IE" sz="2400" dirty="0" smtClean="0">
                <a:solidFill>
                  <a:schemeClr val="accent1">
                    <a:lumMod val="75000"/>
                  </a:schemeClr>
                </a:solidFill>
                <a:latin typeface="Comic Sans MS" panose="030F0702030302020204" pitchFamily="66" charset="0"/>
              </a:rPr>
              <a:t>Buddhist do not think Siddhartha was a God. He was a man just like them. But they follow his teachings because he managed to reach enlightenment.</a:t>
            </a:r>
            <a:endParaRPr lang="en-IE" dirty="0" smtClean="0">
              <a:solidFill>
                <a:schemeClr val="accent1">
                  <a:lumMod val="75000"/>
                </a:schemeClr>
              </a:solidFill>
              <a:latin typeface="Comic Sans MS" panose="030F0702030302020204" pitchFamily="66" charset="0"/>
            </a:endParaRPr>
          </a:p>
        </p:txBody>
      </p:sp>
      <p:sp>
        <p:nvSpPr>
          <p:cNvPr id="4" name="Footer Placeholder 3"/>
          <p:cNvSpPr>
            <a:spLocks noGrp="1"/>
          </p:cNvSpPr>
          <p:nvPr>
            <p:ph type="ftr" sz="quarter" idx="11"/>
          </p:nvPr>
        </p:nvSpPr>
        <p:spPr/>
        <p:txBody>
          <a:bodyPr/>
          <a:lstStyle/>
          <a:p>
            <a:r>
              <a:rPr lang="en-IE" smtClean="0"/>
              <a:t>CQuigley 2017</a:t>
            </a:r>
            <a:endParaRPr lang="en-IE"/>
          </a:p>
        </p:txBody>
      </p:sp>
      <p:sp>
        <p:nvSpPr>
          <p:cNvPr id="6" name="TextBox 5"/>
          <p:cNvSpPr txBox="1"/>
          <p:nvPr/>
        </p:nvSpPr>
        <p:spPr>
          <a:xfrm>
            <a:off x="8182128" y="5448837"/>
            <a:ext cx="3013656" cy="369332"/>
          </a:xfrm>
          <a:prstGeom prst="rect">
            <a:avLst/>
          </a:prstGeom>
          <a:noFill/>
        </p:spPr>
        <p:txBody>
          <a:bodyPr wrap="square" rtlCol="0">
            <a:spAutoFit/>
          </a:bodyPr>
          <a:lstStyle/>
          <a:p>
            <a:pPr algn="ctr"/>
            <a:r>
              <a:rPr lang="en-IE" dirty="0" smtClean="0"/>
              <a:t>Buddha teaching others</a:t>
            </a:r>
            <a:endParaRPr lang="en-IE" dirty="0"/>
          </a:p>
        </p:txBody>
      </p:sp>
      <p:pic>
        <p:nvPicPr>
          <p:cNvPr id="7" name="Picture 6"/>
          <p:cNvPicPr>
            <a:picLocks noChangeAspect="1"/>
          </p:cNvPicPr>
          <p:nvPr/>
        </p:nvPicPr>
        <p:blipFill>
          <a:blip r:embed="rId2"/>
          <a:stretch>
            <a:fillRect/>
          </a:stretch>
        </p:blipFill>
        <p:spPr>
          <a:xfrm>
            <a:off x="7902012" y="2371619"/>
            <a:ext cx="3573888" cy="2987899"/>
          </a:xfrm>
          <a:prstGeom prst="rect">
            <a:avLst/>
          </a:prstGeom>
        </p:spPr>
      </p:pic>
    </p:spTree>
    <p:extLst>
      <p:ext uri="{BB962C8B-B14F-4D97-AF65-F5344CB8AC3E}">
        <p14:creationId xmlns:p14="http://schemas.microsoft.com/office/powerpoint/2010/main" val="11533589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b="1" dirty="0" smtClean="0">
                <a:solidFill>
                  <a:schemeClr val="accent1">
                    <a:lumMod val="50000"/>
                  </a:schemeClr>
                </a:solidFill>
                <a:latin typeface="Comic Sans MS" panose="030F0702030302020204" pitchFamily="66" charset="0"/>
              </a:rPr>
              <a:t>What did Buddha teach?</a:t>
            </a:r>
            <a:endParaRPr lang="en-IE" b="1" dirty="0">
              <a:solidFill>
                <a:schemeClr val="accent1">
                  <a:lumMod val="50000"/>
                </a:schemeClr>
              </a:solidFill>
              <a:latin typeface="Comic Sans MS" panose="030F0702030302020204" pitchFamily="66" charset="0"/>
            </a:endParaRPr>
          </a:p>
        </p:txBody>
      </p:sp>
      <p:sp>
        <p:nvSpPr>
          <p:cNvPr id="3" name="Content Placeholder 2"/>
          <p:cNvSpPr>
            <a:spLocks noGrp="1"/>
          </p:cNvSpPr>
          <p:nvPr>
            <p:ph idx="1"/>
          </p:nvPr>
        </p:nvSpPr>
        <p:spPr>
          <a:xfrm>
            <a:off x="1143000" y="2057400"/>
            <a:ext cx="6687355" cy="4038600"/>
          </a:xfrm>
        </p:spPr>
        <p:txBody>
          <a:bodyPr>
            <a:normAutofit/>
          </a:bodyPr>
          <a:lstStyle/>
          <a:p>
            <a:pPr marL="45720" indent="0">
              <a:buNone/>
            </a:pPr>
            <a:r>
              <a:rPr lang="en-IE" sz="2400" dirty="0" smtClean="0">
                <a:solidFill>
                  <a:schemeClr val="accent1">
                    <a:lumMod val="75000"/>
                  </a:schemeClr>
                </a:solidFill>
                <a:latin typeface="Comic Sans MS" panose="030F0702030302020204" pitchFamily="66" charset="0"/>
              </a:rPr>
              <a:t>Buddha taught his followers that:</a:t>
            </a:r>
          </a:p>
          <a:p>
            <a:pPr marL="45720" indent="0">
              <a:buNone/>
            </a:pPr>
            <a:endParaRPr lang="en-IE" sz="2400" dirty="0" smtClean="0">
              <a:solidFill>
                <a:schemeClr val="accent1">
                  <a:lumMod val="75000"/>
                </a:schemeClr>
              </a:solidFill>
              <a:latin typeface="Comic Sans MS" panose="030F0702030302020204" pitchFamily="66" charset="0"/>
            </a:endParaRPr>
          </a:p>
          <a:p>
            <a:r>
              <a:rPr lang="en-IE" sz="2400" dirty="0" smtClean="0">
                <a:solidFill>
                  <a:schemeClr val="accent1">
                    <a:lumMod val="75000"/>
                  </a:schemeClr>
                </a:solidFill>
                <a:latin typeface="Comic Sans MS" panose="030F0702030302020204" pitchFamily="66" charset="0"/>
              </a:rPr>
              <a:t>Nothing in life is perfect and we must learn to accept that to be happy.</a:t>
            </a:r>
          </a:p>
          <a:p>
            <a:r>
              <a:rPr lang="en-IE" sz="2400" dirty="0" smtClean="0">
                <a:solidFill>
                  <a:schemeClr val="accent1">
                    <a:lumMod val="75000"/>
                  </a:schemeClr>
                </a:solidFill>
                <a:latin typeface="Comic Sans MS" panose="030F0702030302020204" pitchFamily="66" charset="0"/>
              </a:rPr>
              <a:t>Everything in life is changing all the time – nothing stays the same.</a:t>
            </a:r>
          </a:p>
          <a:p>
            <a:r>
              <a:rPr lang="en-IE" sz="2400" dirty="0" smtClean="0">
                <a:solidFill>
                  <a:schemeClr val="accent1">
                    <a:lumMod val="75000"/>
                  </a:schemeClr>
                </a:solidFill>
                <a:latin typeface="Comic Sans MS" panose="030F0702030302020204" pitchFamily="66" charset="0"/>
              </a:rPr>
              <a:t>Everyone has </a:t>
            </a:r>
            <a:r>
              <a:rPr lang="en-IE" sz="2400" b="1" dirty="0" smtClean="0">
                <a:solidFill>
                  <a:schemeClr val="accent1">
                    <a:lumMod val="75000"/>
                  </a:schemeClr>
                </a:solidFill>
                <a:latin typeface="Comic Sans MS" panose="030F0702030302020204" pitchFamily="66" charset="0"/>
              </a:rPr>
              <a:t>Karma</a:t>
            </a:r>
            <a:r>
              <a:rPr lang="en-IE" sz="2400" dirty="0" smtClean="0">
                <a:solidFill>
                  <a:schemeClr val="accent1">
                    <a:lumMod val="75000"/>
                  </a:schemeClr>
                </a:solidFill>
                <a:latin typeface="Comic Sans MS" panose="030F0702030302020204" pitchFamily="66" charset="0"/>
              </a:rPr>
              <a:t> which passes on to the next life. A persons karma can be good or bad depending on how they live in this life.</a:t>
            </a:r>
          </a:p>
        </p:txBody>
      </p:sp>
      <p:sp>
        <p:nvSpPr>
          <p:cNvPr id="4" name="Footer Placeholder 3"/>
          <p:cNvSpPr>
            <a:spLocks noGrp="1"/>
          </p:cNvSpPr>
          <p:nvPr>
            <p:ph type="ftr" sz="quarter" idx="11"/>
          </p:nvPr>
        </p:nvSpPr>
        <p:spPr/>
        <p:txBody>
          <a:bodyPr/>
          <a:lstStyle/>
          <a:p>
            <a:r>
              <a:rPr lang="en-IE" smtClean="0"/>
              <a:t>CQuigley 2017</a:t>
            </a:r>
            <a:endParaRPr lang="en-IE"/>
          </a:p>
        </p:txBody>
      </p:sp>
      <p:pic>
        <p:nvPicPr>
          <p:cNvPr id="2050" name="Picture 2" descr="Image result for Siddhartha Gautam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93812" y="1687133"/>
            <a:ext cx="2892073" cy="41758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72078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b="1" dirty="0" smtClean="0">
                <a:solidFill>
                  <a:schemeClr val="accent1">
                    <a:lumMod val="50000"/>
                  </a:schemeClr>
                </a:solidFill>
                <a:latin typeface="Comic Sans MS" panose="030F0702030302020204" pitchFamily="66" charset="0"/>
              </a:rPr>
              <a:t>Buddhist symbols</a:t>
            </a:r>
            <a:endParaRPr lang="en-IE" b="1" dirty="0">
              <a:solidFill>
                <a:schemeClr val="accent1">
                  <a:lumMod val="50000"/>
                </a:schemeClr>
              </a:solidFill>
              <a:latin typeface="Comic Sans MS" panose="030F0702030302020204" pitchFamily="66" charset="0"/>
            </a:endParaRPr>
          </a:p>
        </p:txBody>
      </p:sp>
      <p:sp>
        <p:nvSpPr>
          <p:cNvPr id="3" name="Content Placeholder 2"/>
          <p:cNvSpPr>
            <a:spLocks noGrp="1"/>
          </p:cNvSpPr>
          <p:nvPr>
            <p:ph idx="1"/>
          </p:nvPr>
        </p:nvSpPr>
        <p:spPr>
          <a:xfrm>
            <a:off x="1143000" y="2057400"/>
            <a:ext cx="4510825" cy="4038600"/>
          </a:xfrm>
        </p:spPr>
        <p:txBody>
          <a:bodyPr>
            <a:normAutofit/>
          </a:bodyPr>
          <a:lstStyle/>
          <a:p>
            <a:pPr marL="45720" indent="0">
              <a:buNone/>
            </a:pPr>
            <a:r>
              <a:rPr lang="en-IE" sz="2400" b="1" dirty="0" smtClean="0">
                <a:solidFill>
                  <a:schemeClr val="accent1">
                    <a:lumMod val="75000"/>
                  </a:schemeClr>
                </a:solidFill>
                <a:latin typeface="Comic Sans MS" panose="030F0702030302020204" pitchFamily="66" charset="0"/>
              </a:rPr>
              <a:t>The Wheel of Life</a:t>
            </a:r>
          </a:p>
          <a:p>
            <a:pPr marL="45720" indent="0">
              <a:buNone/>
            </a:pPr>
            <a:endParaRPr lang="en-IE" sz="2400" dirty="0" smtClean="0">
              <a:solidFill>
                <a:schemeClr val="accent1">
                  <a:lumMod val="75000"/>
                </a:schemeClr>
              </a:solidFill>
              <a:latin typeface="Comic Sans MS" panose="030F0702030302020204" pitchFamily="66" charset="0"/>
            </a:endParaRPr>
          </a:p>
          <a:p>
            <a:r>
              <a:rPr lang="en-IE" sz="2400" dirty="0" smtClean="0">
                <a:solidFill>
                  <a:schemeClr val="accent1">
                    <a:lumMod val="75000"/>
                  </a:schemeClr>
                </a:solidFill>
                <a:latin typeface="Comic Sans MS" panose="030F0702030302020204" pitchFamily="66" charset="0"/>
              </a:rPr>
              <a:t>This symbolises the cycle of birth, life, death and rebirth.</a:t>
            </a:r>
          </a:p>
          <a:p>
            <a:r>
              <a:rPr lang="en-IE" sz="2400" dirty="0" smtClean="0">
                <a:solidFill>
                  <a:schemeClr val="accent1">
                    <a:lumMod val="75000"/>
                  </a:schemeClr>
                </a:solidFill>
                <a:latin typeface="Comic Sans MS" panose="030F0702030302020204" pitchFamily="66" charset="0"/>
              </a:rPr>
              <a:t>The eight spokes remind people that Buddha taught about eight ways of life.</a:t>
            </a:r>
          </a:p>
        </p:txBody>
      </p:sp>
      <p:sp>
        <p:nvSpPr>
          <p:cNvPr id="4" name="Footer Placeholder 3"/>
          <p:cNvSpPr>
            <a:spLocks noGrp="1"/>
          </p:cNvSpPr>
          <p:nvPr>
            <p:ph type="ftr" sz="quarter" idx="11"/>
          </p:nvPr>
        </p:nvSpPr>
        <p:spPr/>
        <p:txBody>
          <a:bodyPr/>
          <a:lstStyle/>
          <a:p>
            <a:r>
              <a:rPr lang="en-IE" smtClean="0"/>
              <a:t>CQuigley 2017</a:t>
            </a:r>
            <a:endParaRPr lang="en-IE"/>
          </a:p>
        </p:txBody>
      </p:sp>
      <p:pic>
        <p:nvPicPr>
          <p:cNvPr id="5122" name="Picture 2" descr="Image result for wheel of lif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77840" y="2468500"/>
            <a:ext cx="4876800" cy="32527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40786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b="1" dirty="0" smtClean="0">
                <a:solidFill>
                  <a:schemeClr val="accent1">
                    <a:lumMod val="50000"/>
                  </a:schemeClr>
                </a:solidFill>
                <a:latin typeface="Comic Sans MS" panose="030F0702030302020204" pitchFamily="66" charset="0"/>
              </a:rPr>
              <a:t>Buddhist symbols</a:t>
            </a:r>
            <a:endParaRPr lang="en-IE" b="1" dirty="0">
              <a:solidFill>
                <a:schemeClr val="accent1">
                  <a:lumMod val="50000"/>
                </a:schemeClr>
              </a:solidFill>
              <a:latin typeface="Comic Sans MS" panose="030F0702030302020204" pitchFamily="66" charset="0"/>
            </a:endParaRPr>
          </a:p>
        </p:txBody>
      </p:sp>
      <p:sp>
        <p:nvSpPr>
          <p:cNvPr id="3" name="Content Placeholder 2"/>
          <p:cNvSpPr>
            <a:spLocks noGrp="1"/>
          </p:cNvSpPr>
          <p:nvPr>
            <p:ph idx="1"/>
          </p:nvPr>
        </p:nvSpPr>
        <p:spPr>
          <a:xfrm>
            <a:off x="1143000" y="2057400"/>
            <a:ext cx="5296437" cy="4038600"/>
          </a:xfrm>
        </p:spPr>
        <p:txBody>
          <a:bodyPr>
            <a:normAutofit/>
          </a:bodyPr>
          <a:lstStyle/>
          <a:p>
            <a:pPr marL="45720" indent="0">
              <a:buNone/>
            </a:pPr>
            <a:r>
              <a:rPr lang="en-IE" sz="2400" b="1" dirty="0" smtClean="0">
                <a:solidFill>
                  <a:schemeClr val="accent1">
                    <a:lumMod val="75000"/>
                  </a:schemeClr>
                </a:solidFill>
                <a:latin typeface="Comic Sans MS" panose="030F0702030302020204" pitchFamily="66" charset="0"/>
              </a:rPr>
              <a:t>Lotus Flower</a:t>
            </a:r>
          </a:p>
          <a:p>
            <a:pPr marL="45720" indent="0">
              <a:buNone/>
            </a:pPr>
            <a:endParaRPr lang="en-IE" sz="2400" dirty="0" smtClean="0">
              <a:solidFill>
                <a:schemeClr val="accent1">
                  <a:lumMod val="75000"/>
                </a:schemeClr>
              </a:solidFill>
              <a:latin typeface="Comic Sans MS" panose="030F0702030302020204" pitchFamily="66" charset="0"/>
            </a:endParaRPr>
          </a:p>
          <a:p>
            <a:r>
              <a:rPr lang="en-IE" sz="2400" dirty="0" smtClean="0">
                <a:solidFill>
                  <a:schemeClr val="accent1">
                    <a:lumMod val="75000"/>
                  </a:schemeClr>
                </a:solidFill>
                <a:latin typeface="Comic Sans MS" panose="030F0702030302020204" pitchFamily="66" charset="0"/>
              </a:rPr>
              <a:t>This symbolises purity.</a:t>
            </a:r>
          </a:p>
          <a:p>
            <a:r>
              <a:rPr lang="en-IE" sz="2400" dirty="0">
                <a:solidFill>
                  <a:schemeClr val="accent1">
                    <a:lumMod val="75000"/>
                  </a:schemeClr>
                </a:solidFill>
                <a:latin typeface="Comic Sans MS" panose="030F0702030302020204" pitchFamily="66" charset="0"/>
              </a:rPr>
              <a:t>The lotus flower grows in mud at the bottom of a pool, but </a:t>
            </a:r>
            <a:r>
              <a:rPr lang="en-IE" sz="2400" dirty="0" smtClean="0">
                <a:solidFill>
                  <a:schemeClr val="accent1">
                    <a:lumMod val="75000"/>
                  </a:schemeClr>
                </a:solidFill>
                <a:latin typeface="Comic Sans MS" panose="030F0702030302020204" pitchFamily="66" charset="0"/>
              </a:rPr>
              <a:t>rises up </a:t>
            </a:r>
            <a:r>
              <a:rPr lang="en-IE" sz="2400" dirty="0">
                <a:solidFill>
                  <a:schemeClr val="accent1">
                    <a:lumMod val="75000"/>
                  </a:schemeClr>
                </a:solidFill>
                <a:latin typeface="Comic Sans MS" panose="030F0702030302020204" pitchFamily="66" charset="0"/>
              </a:rPr>
              <a:t>above the surface to become a beautiful flower. Buddhist say this is how people should rise above </a:t>
            </a:r>
            <a:r>
              <a:rPr lang="en-IE" sz="2400" dirty="0" smtClean="0">
                <a:solidFill>
                  <a:schemeClr val="accent1">
                    <a:lumMod val="75000"/>
                  </a:schemeClr>
                </a:solidFill>
                <a:latin typeface="Comic Sans MS" panose="030F0702030302020204" pitchFamily="66" charset="0"/>
              </a:rPr>
              <a:t>all suffering and pain in life.</a:t>
            </a:r>
          </a:p>
        </p:txBody>
      </p:sp>
      <p:sp>
        <p:nvSpPr>
          <p:cNvPr id="4" name="Footer Placeholder 3"/>
          <p:cNvSpPr>
            <a:spLocks noGrp="1"/>
          </p:cNvSpPr>
          <p:nvPr>
            <p:ph type="ftr" sz="quarter" idx="11"/>
          </p:nvPr>
        </p:nvSpPr>
        <p:spPr/>
        <p:txBody>
          <a:bodyPr/>
          <a:lstStyle/>
          <a:p>
            <a:r>
              <a:rPr lang="en-IE" smtClean="0"/>
              <a:t>CQuigley 2017</a:t>
            </a:r>
            <a:endParaRPr lang="en-IE"/>
          </a:p>
        </p:txBody>
      </p:sp>
      <p:pic>
        <p:nvPicPr>
          <p:cNvPr id="6146" name="Picture 2" descr="Image result for lotus flow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5172" y="2093788"/>
            <a:ext cx="4327182" cy="32453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28550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b="1" dirty="0" smtClean="0">
                <a:solidFill>
                  <a:schemeClr val="accent1">
                    <a:lumMod val="50000"/>
                  </a:schemeClr>
                </a:solidFill>
                <a:latin typeface="Comic Sans MS" panose="030F0702030302020204" pitchFamily="66" charset="0"/>
              </a:rPr>
              <a:t>Buddhist symbols</a:t>
            </a:r>
            <a:endParaRPr lang="en-IE" b="1" dirty="0">
              <a:solidFill>
                <a:schemeClr val="accent1">
                  <a:lumMod val="50000"/>
                </a:schemeClr>
              </a:solidFill>
              <a:latin typeface="Comic Sans MS" panose="030F0702030302020204" pitchFamily="66" charset="0"/>
            </a:endParaRPr>
          </a:p>
        </p:txBody>
      </p:sp>
      <p:sp>
        <p:nvSpPr>
          <p:cNvPr id="3" name="Content Placeholder 2"/>
          <p:cNvSpPr>
            <a:spLocks noGrp="1"/>
          </p:cNvSpPr>
          <p:nvPr>
            <p:ph idx="1"/>
          </p:nvPr>
        </p:nvSpPr>
        <p:spPr>
          <a:xfrm>
            <a:off x="1143000" y="2057400"/>
            <a:ext cx="5708561" cy="4166428"/>
          </a:xfrm>
        </p:spPr>
        <p:txBody>
          <a:bodyPr>
            <a:normAutofit fontScale="92500"/>
          </a:bodyPr>
          <a:lstStyle/>
          <a:p>
            <a:pPr marL="45720" indent="0">
              <a:buNone/>
            </a:pPr>
            <a:r>
              <a:rPr lang="en-IE" sz="2400" b="1" dirty="0" smtClean="0">
                <a:solidFill>
                  <a:schemeClr val="accent1">
                    <a:lumMod val="75000"/>
                  </a:schemeClr>
                </a:solidFill>
                <a:latin typeface="Comic Sans MS" panose="030F0702030302020204" pitchFamily="66" charset="0"/>
              </a:rPr>
              <a:t>Images and statues of Buddha</a:t>
            </a:r>
          </a:p>
          <a:p>
            <a:pPr marL="45720" indent="0">
              <a:buNone/>
            </a:pPr>
            <a:endParaRPr lang="en-IE" sz="2400" dirty="0" smtClean="0">
              <a:solidFill>
                <a:schemeClr val="accent1">
                  <a:lumMod val="75000"/>
                </a:schemeClr>
              </a:solidFill>
              <a:latin typeface="Comic Sans MS" panose="030F0702030302020204" pitchFamily="66" charset="0"/>
            </a:endParaRPr>
          </a:p>
          <a:p>
            <a:r>
              <a:rPr lang="en-IE" sz="2400" dirty="0" smtClean="0">
                <a:solidFill>
                  <a:schemeClr val="accent1">
                    <a:lumMod val="75000"/>
                  </a:schemeClr>
                </a:solidFill>
                <a:latin typeface="Comic Sans MS" panose="030F0702030302020204" pitchFamily="66" charset="0"/>
              </a:rPr>
              <a:t>Statues of Buddha include lots of symbols. For example:</a:t>
            </a:r>
          </a:p>
          <a:p>
            <a:r>
              <a:rPr lang="en-IE" sz="2400" dirty="0" smtClean="0">
                <a:solidFill>
                  <a:schemeClr val="accent1">
                    <a:lumMod val="75000"/>
                  </a:schemeClr>
                </a:solidFill>
                <a:latin typeface="Comic Sans MS" panose="030F0702030302020204" pitchFamily="66" charset="0"/>
              </a:rPr>
              <a:t>A round mark on his forehead is called the ‘Third Eye’. This means he could see things that others could not see.</a:t>
            </a:r>
          </a:p>
          <a:p>
            <a:r>
              <a:rPr lang="en-IE" sz="2400" dirty="0" smtClean="0">
                <a:solidFill>
                  <a:schemeClr val="accent1">
                    <a:lumMod val="75000"/>
                  </a:schemeClr>
                </a:solidFill>
                <a:latin typeface="Comic Sans MS" panose="030F0702030302020204" pitchFamily="66" charset="0"/>
              </a:rPr>
              <a:t>Long ears are from the weight of his princely earrings. The earrings are gone as he chose to give up his wealth and live as a holy man.</a:t>
            </a:r>
          </a:p>
        </p:txBody>
      </p:sp>
      <p:sp>
        <p:nvSpPr>
          <p:cNvPr id="4" name="Footer Placeholder 3"/>
          <p:cNvSpPr>
            <a:spLocks noGrp="1"/>
          </p:cNvSpPr>
          <p:nvPr>
            <p:ph type="ftr" sz="quarter" idx="11"/>
          </p:nvPr>
        </p:nvSpPr>
        <p:spPr/>
        <p:txBody>
          <a:bodyPr/>
          <a:lstStyle/>
          <a:p>
            <a:r>
              <a:rPr lang="en-IE" smtClean="0"/>
              <a:t>CQuigley 2017</a:t>
            </a:r>
            <a:endParaRPr lang="en-IE"/>
          </a:p>
        </p:txBody>
      </p:sp>
      <p:pic>
        <p:nvPicPr>
          <p:cNvPr id="7170" name="Picture 2" descr="Image result for buddh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81377" y="1342242"/>
            <a:ext cx="4519456" cy="45194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31183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b="1" dirty="0" smtClean="0">
                <a:solidFill>
                  <a:schemeClr val="accent1">
                    <a:lumMod val="50000"/>
                  </a:schemeClr>
                </a:solidFill>
                <a:latin typeface="Comic Sans MS" panose="030F0702030302020204" pitchFamily="66" charset="0"/>
              </a:rPr>
              <a:t>Where do Buddhists worship</a:t>
            </a:r>
            <a:endParaRPr lang="en-IE" b="1" dirty="0">
              <a:solidFill>
                <a:schemeClr val="accent1">
                  <a:lumMod val="50000"/>
                </a:schemeClr>
              </a:solidFill>
              <a:latin typeface="Comic Sans MS" panose="030F0702030302020204" pitchFamily="66" charset="0"/>
            </a:endParaRPr>
          </a:p>
        </p:txBody>
      </p:sp>
      <p:sp>
        <p:nvSpPr>
          <p:cNvPr id="3" name="Content Placeholder 2"/>
          <p:cNvSpPr>
            <a:spLocks noGrp="1"/>
          </p:cNvSpPr>
          <p:nvPr>
            <p:ph idx="1"/>
          </p:nvPr>
        </p:nvSpPr>
        <p:spPr>
          <a:xfrm>
            <a:off x="1143000" y="2057399"/>
            <a:ext cx="5167647" cy="4356279"/>
          </a:xfrm>
        </p:spPr>
        <p:txBody>
          <a:bodyPr>
            <a:normAutofit/>
          </a:bodyPr>
          <a:lstStyle/>
          <a:p>
            <a:r>
              <a:rPr lang="en-IE" sz="2400" dirty="0" smtClean="0">
                <a:solidFill>
                  <a:schemeClr val="accent1">
                    <a:lumMod val="75000"/>
                  </a:schemeClr>
                </a:solidFill>
                <a:latin typeface="Comic Sans MS" panose="030F0702030302020204" pitchFamily="66" charset="0"/>
              </a:rPr>
              <a:t>Buddhist worship at home or in a temple.</a:t>
            </a:r>
          </a:p>
          <a:p>
            <a:endParaRPr lang="en-IE" sz="2400" dirty="0" smtClean="0">
              <a:solidFill>
                <a:schemeClr val="accent1">
                  <a:lumMod val="75000"/>
                </a:schemeClr>
              </a:solidFill>
              <a:latin typeface="Comic Sans MS" panose="030F0702030302020204" pitchFamily="66" charset="0"/>
            </a:endParaRPr>
          </a:p>
          <a:p>
            <a:r>
              <a:rPr lang="en-IE" sz="2400" dirty="0" smtClean="0">
                <a:solidFill>
                  <a:schemeClr val="accent1">
                    <a:lumMod val="75000"/>
                  </a:schemeClr>
                </a:solidFill>
                <a:latin typeface="Comic Sans MS" panose="030F0702030302020204" pitchFamily="66" charset="0"/>
              </a:rPr>
              <a:t>They sit barefoot on a floor facing a statue of Buddha.</a:t>
            </a:r>
          </a:p>
          <a:p>
            <a:endParaRPr lang="en-IE" sz="2400" dirty="0">
              <a:solidFill>
                <a:schemeClr val="accent1">
                  <a:lumMod val="75000"/>
                </a:schemeClr>
              </a:solidFill>
              <a:latin typeface="Comic Sans MS" panose="030F0702030302020204" pitchFamily="66" charset="0"/>
            </a:endParaRPr>
          </a:p>
          <a:p>
            <a:r>
              <a:rPr lang="en-IE" sz="2400" dirty="0" smtClean="0">
                <a:solidFill>
                  <a:schemeClr val="accent1">
                    <a:lumMod val="75000"/>
                  </a:schemeClr>
                </a:solidFill>
                <a:latin typeface="Comic Sans MS" panose="030F0702030302020204" pitchFamily="66" charset="0"/>
              </a:rPr>
              <a:t>At home many people will have a shrine. There will be a statue of Buddha, candles and an incense burner.</a:t>
            </a:r>
          </a:p>
        </p:txBody>
      </p:sp>
      <p:sp>
        <p:nvSpPr>
          <p:cNvPr id="4" name="TextBox 3"/>
          <p:cNvSpPr txBox="1"/>
          <p:nvPr/>
        </p:nvSpPr>
        <p:spPr>
          <a:xfrm>
            <a:off x="6890197" y="5362059"/>
            <a:ext cx="4477241" cy="369332"/>
          </a:xfrm>
          <a:prstGeom prst="rect">
            <a:avLst/>
          </a:prstGeom>
          <a:noFill/>
        </p:spPr>
        <p:txBody>
          <a:bodyPr wrap="square" rtlCol="0">
            <a:spAutoFit/>
          </a:bodyPr>
          <a:lstStyle/>
          <a:p>
            <a:pPr algn="ctr"/>
            <a:r>
              <a:rPr lang="en-IE" dirty="0" smtClean="0">
                <a:latin typeface="Comic Sans MS" panose="030F0702030302020204" pitchFamily="66" charset="0"/>
              </a:rPr>
              <a:t>Buddhist shrine in a home</a:t>
            </a:r>
            <a:endParaRPr lang="en-IE" dirty="0">
              <a:latin typeface="Comic Sans MS" panose="030F0702030302020204" pitchFamily="66" charset="0"/>
            </a:endParaRPr>
          </a:p>
        </p:txBody>
      </p:sp>
      <p:sp>
        <p:nvSpPr>
          <p:cNvPr id="5" name="Footer Placeholder 4"/>
          <p:cNvSpPr>
            <a:spLocks noGrp="1"/>
          </p:cNvSpPr>
          <p:nvPr>
            <p:ph type="ftr" sz="quarter" idx="11"/>
          </p:nvPr>
        </p:nvSpPr>
        <p:spPr/>
        <p:txBody>
          <a:bodyPr/>
          <a:lstStyle/>
          <a:p>
            <a:r>
              <a:rPr lang="en-IE" smtClean="0"/>
              <a:t>CQuigley 2017</a:t>
            </a:r>
            <a:endParaRPr lang="en-IE"/>
          </a:p>
        </p:txBody>
      </p:sp>
      <p:pic>
        <p:nvPicPr>
          <p:cNvPr id="8194" name="Picture 2" descr="Image result for buddhist shrine hom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90197" y="1858097"/>
            <a:ext cx="4517220" cy="3380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62201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b="1" dirty="0" smtClean="0">
                <a:solidFill>
                  <a:schemeClr val="accent1">
                    <a:lumMod val="50000"/>
                  </a:schemeClr>
                </a:solidFill>
                <a:latin typeface="Comic Sans MS" panose="030F0702030302020204" pitchFamily="66" charset="0"/>
              </a:rPr>
              <a:t>Buddhist temples</a:t>
            </a:r>
            <a:endParaRPr lang="en-IE" b="1" dirty="0">
              <a:solidFill>
                <a:schemeClr val="accent1">
                  <a:lumMod val="50000"/>
                </a:schemeClr>
              </a:solidFill>
              <a:latin typeface="Comic Sans MS" panose="030F0702030302020204" pitchFamily="66" charset="0"/>
            </a:endParaRPr>
          </a:p>
        </p:txBody>
      </p:sp>
      <p:sp>
        <p:nvSpPr>
          <p:cNvPr id="3" name="Content Placeholder 2"/>
          <p:cNvSpPr>
            <a:spLocks noGrp="1"/>
          </p:cNvSpPr>
          <p:nvPr>
            <p:ph idx="1"/>
          </p:nvPr>
        </p:nvSpPr>
        <p:spPr>
          <a:xfrm>
            <a:off x="911180" y="2050111"/>
            <a:ext cx="6519930" cy="4356279"/>
          </a:xfrm>
        </p:spPr>
        <p:txBody>
          <a:bodyPr>
            <a:normAutofit/>
          </a:bodyPr>
          <a:lstStyle/>
          <a:p>
            <a:r>
              <a:rPr lang="en-IE" sz="2400" dirty="0" smtClean="0">
                <a:solidFill>
                  <a:schemeClr val="accent1">
                    <a:lumMod val="75000"/>
                  </a:schemeClr>
                </a:solidFill>
                <a:latin typeface="Comic Sans MS" panose="030F0702030302020204" pitchFamily="66" charset="0"/>
              </a:rPr>
              <a:t>Buddhist temples come in many shapes and sizes.</a:t>
            </a:r>
          </a:p>
          <a:p>
            <a:endParaRPr lang="en-IE" sz="2400" dirty="0" smtClean="0">
              <a:solidFill>
                <a:schemeClr val="accent1">
                  <a:lumMod val="75000"/>
                </a:schemeClr>
              </a:solidFill>
              <a:latin typeface="Comic Sans MS" panose="030F0702030302020204" pitchFamily="66" charset="0"/>
            </a:endParaRPr>
          </a:p>
          <a:p>
            <a:r>
              <a:rPr lang="en-IE" sz="2400" dirty="0" smtClean="0">
                <a:solidFill>
                  <a:schemeClr val="accent1">
                    <a:lumMod val="75000"/>
                  </a:schemeClr>
                </a:solidFill>
                <a:latin typeface="Comic Sans MS" panose="030F0702030302020204" pitchFamily="66" charset="0"/>
              </a:rPr>
              <a:t>All temples have a statue of Buddha.</a:t>
            </a:r>
          </a:p>
          <a:p>
            <a:endParaRPr lang="en-IE" sz="2400" dirty="0" smtClean="0">
              <a:solidFill>
                <a:schemeClr val="accent1">
                  <a:lumMod val="75000"/>
                </a:schemeClr>
              </a:solidFill>
              <a:latin typeface="Comic Sans MS" panose="030F0702030302020204" pitchFamily="66" charset="0"/>
            </a:endParaRPr>
          </a:p>
          <a:p>
            <a:r>
              <a:rPr lang="en-IE" sz="2400" dirty="0" smtClean="0">
                <a:solidFill>
                  <a:schemeClr val="accent1">
                    <a:lumMod val="75000"/>
                  </a:schemeClr>
                </a:solidFill>
                <a:latin typeface="Comic Sans MS" panose="030F0702030302020204" pitchFamily="66" charset="0"/>
              </a:rPr>
              <a:t>People chant to show their love of Buddha.</a:t>
            </a:r>
          </a:p>
          <a:p>
            <a:endParaRPr lang="en-IE" sz="2400" dirty="0" smtClean="0">
              <a:solidFill>
                <a:schemeClr val="accent1">
                  <a:lumMod val="75000"/>
                </a:schemeClr>
              </a:solidFill>
              <a:latin typeface="Comic Sans MS" panose="030F0702030302020204" pitchFamily="66" charset="0"/>
            </a:endParaRPr>
          </a:p>
          <a:p>
            <a:r>
              <a:rPr lang="en-IE" sz="2400" dirty="0" smtClean="0">
                <a:solidFill>
                  <a:schemeClr val="accent1">
                    <a:lumMod val="75000"/>
                  </a:schemeClr>
                </a:solidFill>
                <a:latin typeface="Comic Sans MS" panose="030F0702030302020204" pitchFamily="66" charset="0"/>
              </a:rPr>
              <a:t>They also make offerings of flowers, candles and incense.</a:t>
            </a:r>
          </a:p>
        </p:txBody>
      </p:sp>
      <p:sp>
        <p:nvSpPr>
          <p:cNvPr id="4" name="TextBox 3"/>
          <p:cNvSpPr txBox="1"/>
          <p:nvPr/>
        </p:nvSpPr>
        <p:spPr>
          <a:xfrm>
            <a:off x="7227649" y="5979390"/>
            <a:ext cx="4477241" cy="369332"/>
          </a:xfrm>
          <a:prstGeom prst="rect">
            <a:avLst/>
          </a:prstGeom>
          <a:noFill/>
        </p:spPr>
        <p:txBody>
          <a:bodyPr wrap="square" rtlCol="0">
            <a:spAutoFit/>
          </a:bodyPr>
          <a:lstStyle/>
          <a:p>
            <a:pPr algn="ctr"/>
            <a:r>
              <a:rPr lang="en-IE" dirty="0" smtClean="0">
                <a:latin typeface="Comic Sans MS" panose="030F0702030302020204" pitchFamily="66" charset="0"/>
              </a:rPr>
              <a:t>Buddhist temples</a:t>
            </a:r>
            <a:endParaRPr lang="en-IE" dirty="0">
              <a:latin typeface="Comic Sans MS" panose="030F0702030302020204" pitchFamily="66" charset="0"/>
            </a:endParaRPr>
          </a:p>
        </p:txBody>
      </p:sp>
      <p:sp>
        <p:nvSpPr>
          <p:cNvPr id="5" name="Footer Placeholder 4"/>
          <p:cNvSpPr>
            <a:spLocks noGrp="1"/>
          </p:cNvSpPr>
          <p:nvPr>
            <p:ph type="ftr" sz="quarter" idx="11"/>
          </p:nvPr>
        </p:nvSpPr>
        <p:spPr/>
        <p:txBody>
          <a:bodyPr/>
          <a:lstStyle/>
          <a:p>
            <a:r>
              <a:rPr lang="en-IE" smtClean="0"/>
              <a:t>CQuigley 2017</a:t>
            </a:r>
            <a:endParaRPr lang="en-IE"/>
          </a:p>
        </p:txBody>
      </p:sp>
      <p:pic>
        <p:nvPicPr>
          <p:cNvPr id="9218" name="Picture 2" descr="Image result for buddhist templ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74515" y="609600"/>
            <a:ext cx="3344005" cy="2508004"/>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Image result for buddhist templ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74515" y="3251446"/>
            <a:ext cx="3458803" cy="25941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42809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b="1" dirty="0" smtClean="0">
                <a:solidFill>
                  <a:schemeClr val="accent1">
                    <a:lumMod val="50000"/>
                  </a:schemeClr>
                </a:solidFill>
                <a:latin typeface="Comic Sans MS" panose="030F0702030302020204" pitchFamily="66" charset="0"/>
              </a:rPr>
              <a:t>Quiz</a:t>
            </a:r>
            <a:endParaRPr lang="en-IE" b="1" dirty="0">
              <a:solidFill>
                <a:schemeClr val="accent1">
                  <a:lumMod val="50000"/>
                </a:schemeClr>
              </a:solidFill>
              <a:latin typeface="Comic Sans MS" panose="030F0702030302020204" pitchFamily="66" charset="0"/>
            </a:endParaRPr>
          </a:p>
        </p:txBody>
      </p:sp>
      <p:sp>
        <p:nvSpPr>
          <p:cNvPr id="3" name="Content Placeholder 2"/>
          <p:cNvSpPr>
            <a:spLocks noGrp="1"/>
          </p:cNvSpPr>
          <p:nvPr>
            <p:ph idx="1"/>
          </p:nvPr>
        </p:nvSpPr>
        <p:spPr>
          <a:xfrm>
            <a:off x="1143000" y="2341746"/>
            <a:ext cx="9713890" cy="723425"/>
          </a:xfrm>
        </p:spPr>
        <p:txBody>
          <a:bodyPr>
            <a:noAutofit/>
          </a:bodyPr>
          <a:lstStyle/>
          <a:p>
            <a:pPr marL="45720" indent="0" algn="ctr">
              <a:buNone/>
            </a:pPr>
            <a:r>
              <a:rPr lang="en-IE" sz="4000" dirty="0" smtClean="0">
                <a:solidFill>
                  <a:schemeClr val="accent1">
                    <a:lumMod val="75000"/>
                  </a:schemeClr>
                </a:solidFill>
                <a:latin typeface="Comic Sans MS" panose="030F0702030302020204" pitchFamily="66" charset="0"/>
              </a:rPr>
              <a:t>Where did Buddhism begin?</a:t>
            </a:r>
            <a:endParaRPr lang="en-IE" sz="4000" dirty="0">
              <a:solidFill>
                <a:schemeClr val="accent1">
                  <a:lumMod val="75000"/>
                </a:schemeClr>
              </a:solidFill>
              <a:latin typeface="Comic Sans MS" panose="030F0702030302020204" pitchFamily="66" charset="0"/>
            </a:endParaRPr>
          </a:p>
        </p:txBody>
      </p:sp>
      <p:sp>
        <p:nvSpPr>
          <p:cNvPr id="4" name="TextBox 3"/>
          <p:cNvSpPr txBox="1"/>
          <p:nvPr/>
        </p:nvSpPr>
        <p:spPr>
          <a:xfrm>
            <a:off x="1143000" y="3786387"/>
            <a:ext cx="2578994" cy="707886"/>
          </a:xfrm>
          <a:prstGeom prst="rect">
            <a:avLst/>
          </a:prstGeom>
          <a:solidFill>
            <a:schemeClr val="accent3"/>
          </a:solidFill>
        </p:spPr>
        <p:txBody>
          <a:bodyPr wrap="square" rtlCol="0">
            <a:spAutoFit/>
          </a:bodyPr>
          <a:lstStyle/>
          <a:p>
            <a:pPr algn="ctr"/>
            <a:r>
              <a:rPr lang="en-IE" sz="4000" dirty="0" smtClean="0">
                <a:latin typeface="Comic Sans MS" panose="030F0702030302020204" pitchFamily="66" charset="0"/>
              </a:rPr>
              <a:t>Ireland</a:t>
            </a:r>
            <a:endParaRPr lang="en-IE" sz="4000" dirty="0">
              <a:latin typeface="Comic Sans MS" panose="030F0702030302020204" pitchFamily="66" charset="0"/>
            </a:endParaRPr>
          </a:p>
        </p:txBody>
      </p:sp>
      <p:sp>
        <p:nvSpPr>
          <p:cNvPr id="7" name="TextBox 6"/>
          <p:cNvSpPr txBox="1"/>
          <p:nvPr/>
        </p:nvSpPr>
        <p:spPr>
          <a:xfrm>
            <a:off x="8121203" y="3786387"/>
            <a:ext cx="2578994" cy="707886"/>
          </a:xfrm>
          <a:prstGeom prst="rect">
            <a:avLst/>
          </a:prstGeom>
          <a:solidFill>
            <a:schemeClr val="accent3"/>
          </a:solidFill>
        </p:spPr>
        <p:txBody>
          <a:bodyPr wrap="square" rtlCol="0">
            <a:spAutoFit/>
          </a:bodyPr>
          <a:lstStyle/>
          <a:p>
            <a:pPr algn="ctr"/>
            <a:r>
              <a:rPr lang="en-IE" sz="4000" dirty="0" smtClean="0">
                <a:latin typeface="Comic Sans MS" panose="030F0702030302020204" pitchFamily="66" charset="0"/>
              </a:rPr>
              <a:t>China</a:t>
            </a:r>
            <a:endParaRPr lang="en-IE" sz="4000" dirty="0">
              <a:latin typeface="Comic Sans MS" panose="030F0702030302020204" pitchFamily="66" charset="0"/>
            </a:endParaRPr>
          </a:p>
        </p:txBody>
      </p:sp>
      <p:sp>
        <p:nvSpPr>
          <p:cNvPr id="8" name="TextBox 7"/>
          <p:cNvSpPr txBox="1"/>
          <p:nvPr/>
        </p:nvSpPr>
        <p:spPr>
          <a:xfrm>
            <a:off x="4710448" y="3786387"/>
            <a:ext cx="2578994" cy="707886"/>
          </a:xfrm>
          <a:prstGeom prst="rect">
            <a:avLst/>
          </a:prstGeom>
          <a:solidFill>
            <a:schemeClr val="accent3"/>
          </a:solidFill>
        </p:spPr>
        <p:txBody>
          <a:bodyPr wrap="square" rtlCol="0">
            <a:spAutoFit/>
          </a:bodyPr>
          <a:lstStyle/>
          <a:p>
            <a:pPr algn="ctr"/>
            <a:r>
              <a:rPr lang="en-IE" sz="4000" dirty="0" smtClean="0">
                <a:latin typeface="Comic Sans MS" panose="030F0702030302020204" pitchFamily="66" charset="0"/>
              </a:rPr>
              <a:t>India</a:t>
            </a:r>
            <a:endParaRPr lang="en-IE" sz="4000" dirty="0">
              <a:latin typeface="Comic Sans MS" panose="030F0702030302020204" pitchFamily="66" charset="0"/>
            </a:endParaRPr>
          </a:p>
        </p:txBody>
      </p:sp>
      <p:sp>
        <p:nvSpPr>
          <p:cNvPr id="5" name="Up Arrow 4"/>
          <p:cNvSpPr/>
          <p:nvPr/>
        </p:nvSpPr>
        <p:spPr>
          <a:xfrm>
            <a:off x="5587821" y="4662152"/>
            <a:ext cx="824248" cy="1751527"/>
          </a:xfrm>
          <a:prstGeom prst="up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Footer Placeholder 5"/>
          <p:cNvSpPr>
            <a:spLocks noGrp="1"/>
          </p:cNvSpPr>
          <p:nvPr>
            <p:ph type="ftr" sz="quarter" idx="11"/>
          </p:nvPr>
        </p:nvSpPr>
        <p:spPr/>
        <p:txBody>
          <a:bodyPr/>
          <a:lstStyle/>
          <a:p>
            <a:r>
              <a:rPr lang="en-IE" smtClean="0"/>
              <a:t>CQuigley 2017</a:t>
            </a:r>
            <a:endParaRPr lang="en-IE"/>
          </a:p>
        </p:txBody>
      </p:sp>
    </p:spTree>
    <p:extLst>
      <p:ext uri="{BB962C8B-B14F-4D97-AF65-F5344CB8AC3E}">
        <p14:creationId xmlns:p14="http://schemas.microsoft.com/office/powerpoint/2010/main" val="1270645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b="1" dirty="0" smtClean="0">
                <a:solidFill>
                  <a:schemeClr val="accent1">
                    <a:lumMod val="50000"/>
                  </a:schemeClr>
                </a:solidFill>
                <a:latin typeface="Comic Sans MS" panose="030F0702030302020204" pitchFamily="66" charset="0"/>
              </a:rPr>
              <a:t>Quiz</a:t>
            </a:r>
            <a:endParaRPr lang="en-IE" b="1" dirty="0">
              <a:solidFill>
                <a:schemeClr val="accent1">
                  <a:lumMod val="50000"/>
                </a:schemeClr>
              </a:solidFill>
              <a:latin typeface="Comic Sans MS" panose="030F0702030302020204" pitchFamily="66" charset="0"/>
            </a:endParaRPr>
          </a:p>
        </p:txBody>
      </p:sp>
      <p:sp>
        <p:nvSpPr>
          <p:cNvPr id="3" name="Content Placeholder 2"/>
          <p:cNvSpPr>
            <a:spLocks noGrp="1"/>
          </p:cNvSpPr>
          <p:nvPr>
            <p:ph idx="1"/>
          </p:nvPr>
        </p:nvSpPr>
        <p:spPr>
          <a:xfrm>
            <a:off x="334851" y="2341746"/>
            <a:ext cx="11487955" cy="723425"/>
          </a:xfrm>
        </p:spPr>
        <p:txBody>
          <a:bodyPr>
            <a:noAutofit/>
          </a:bodyPr>
          <a:lstStyle/>
          <a:p>
            <a:pPr marL="45720" indent="0" algn="ctr">
              <a:buNone/>
            </a:pPr>
            <a:r>
              <a:rPr lang="en-IE" sz="4000" dirty="0" smtClean="0">
                <a:solidFill>
                  <a:schemeClr val="accent1">
                    <a:lumMod val="75000"/>
                  </a:schemeClr>
                </a:solidFill>
                <a:latin typeface="Comic Sans MS" panose="030F0702030302020204" pitchFamily="66" charset="0"/>
              </a:rPr>
              <a:t>What do Buddhists call Siddhartha Gautama?</a:t>
            </a:r>
            <a:endParaRPr lang="en-IE" sz="4000" dirty="0">
              <a:solidFill>
                <a:schemeClr val="accent1">
                  <a:lumMod val="75000"/>
                </a:schemeClr>
              </a:solidFill>
              <a:latin typeface="Comic Sans MS" panose="030F0702030302020204" pitchFamily="66" charset="0"/>
            </a:endParaRPr>
          </a:p>
        </p:txBody>
      </p:sp>
      <p:sp>
        <p:nvSpPr>
          <p:cNvPr id="4" name="TextBox 3"/>
          <p:cNvSpPr txBox="1"/>
          <p:nvPr/>
        </p:nvSpPr>
        <p:spPr>
          <a:xfrm>
            <a:off x="1143000" y="3786387"/>
            <a:ext cx="2578994" cy="707886"/>
          </a:xfrm>
          <a:prstGeom prst="rect">
            <a:avLst/>
          </a:prstGeom>
          <a:solidFill>
            <a:schemeClr val="accent3"/>
          </a:solidFill>
        </p:spPr>
        <p:txBody>
          <a:bodyPr wrap="square" rtlCol="0">
            <a:spAutoFit/>
          </a:bodyPr>
          <a:lstStyle/>
          <a:p>
            <a:pPr algn="ctr"/>
            <a:r>
              <a:rPr lang="en-IE" sz="4000" dirty="0" smtClean="0">
                <a:latin typeface="Comic Sans MS" panose="030F0702030302020204" pitchFamily="66" charset="0"/>
              </a:rPr>
              <a:t>Buddha</a:t>
            </a:r>
            <a:endParaRPr lang="en-IE" sz="4000" dirty="0">
              <a:latin typeface="Comic Sans MS" panose="030F0702030302020204" pitchFamily="66" charset="0"/>
            </a:endParaRPr>
          </a:p>
        </p:txBody>
      </p:sp>
      <p:sp>
        <p:nvSpPr>
          <p:cNvPr id="7" name="TextBox 6"/>
          <p:cNvSpPr txBox="1"/>
          <p:nvPr/>
        </p:nvSpPr>
        <p:spPr>
          <a:xfrm>
            <a:off x="8121203" y="3786387"/>
            <a:ext cx="2578994" cy="707886"/>
          </a:xfrm>
          <a:prstGeom prst="rect">
            <a:avLst/>
          </a:prstGeom>
          <a:solidFill>
            <a:schemeClr val="accent3"/>
          </a:solidFill>
        </p:spPr>
        <p:txBody>
          <a:bodyPr wrap="square" rtlCol="0">
            <a:spAutoFit/>
          </a:bodyPr>
          <a:lstStyle/>
          <a:p>
            <a:pPr algn="ctr"/>
            <a:r>
              <a:rPr lang="en-IE" sz="4000" dirty="0" smtClean="0">
                <a:latin typeface="Comic Sans MS" panose="030F0702030302020204" pitchFamily="66" charset="0"/>
              </a:rPr>
              <a:t>Abba</a:t>
            </a:r>
            <a:endParaRPr lang="en-IE" sz="4000" dirty="0">
              <a:latin typeface="Comic Sans MS" panose="030F0702030302020204" pitchFamily="66" charset="0"/>
            </a:endParaRPr>
          </a:p>
        </p:txBody>
      </p:sp>
      <p:sp>
        <p:nvSpPr>
          <p:cNvPr id="8" name="TextBox 7"/>
          <p:cNvSpPr txBox="1"/>
          <p:nvPr/>
        </p:nvSpPr>
        <p:spPr>
          <a:xfrm>
            <a:off x="4710448" y="3786387"/>
            <a:ext cx="2578994" cy="707886"/>
          </a:xfrm>
          <a:prstGeom prst="rect">
            <a:avLst/>
          </a:prstGeom>
          <a:solidFill>
            <a:schemeClr val="accent3"/>
          </a:solidFill>
        </p:spPr>
        <p:txBody>
          <a:bodyPr wrap="square" rtlCol="0">
            <a:spAutoFit/>
          </a:bodyPr>
          <a:lstStyle/>
          <a:p>
            <a:pPr algn="ctr"/>
            <a:r>
              <a:rPr lang="en-IE" sz="4000" dirty="0" smtClean="0">
                <a:latin typeface="Comic Sans MS" panose="030F0702030302020204" pitchFamily="66" charset="0"/>
              </a:rPr>
              <a:t>Allah</a:t>
            </a:r>
            <a:endParaRPr lang="en-IE" sz="4000" dirty="0">
              <a:latin typeface="Comic Sans MS" panose="030F0702030302020204" pitchFamily="66" charset="0"/>
            </a:endParaRPr>
          </a:p>
        </p:txBody>
      </p:sp>
      <p:sp>
        <p:nvSpPr>
          <p:cNvPr id="5" name="Up Arrow 4"/>
          <p:cNvSpPr/>
          <p:nvPr/>
        </p:nvSpPr>
        <p:spPr>
          <a:xfrm>
            <a:off x="2020373" y="4662152"/>
            <a:ext cx="824248" cy="1751527"/>
          </a:xfrm>
          <a:prstGeom prst="up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Footer Placeholder 5"/>
          <p:cNvSpPr>
            <a:spLocks noGrp="1"/>
          </p:cNvSpPr>
          <p:nvPr>
            <p:ph type="ftr" sz="quarter" idx="11"/>
          </p:nvPr>
        </p:nvSpPr>
        <p:spPr/>
        <p:txBody>
          <a:bodyPr/>
          <a:lstStyle/>
          <a:p>
            <a:r>
              <a:rPr lang="en-IE" smtClean="0"/>
              <a:t>CQuigley 2017</a:t>
            </a:r>
            <a:endParaRPr lang="en-IE"/>
          </a:p>
        </p:txBody>
      </p:sp>
    </p:spTree>
    <p:extLst>
      <p:ext uri="{BB962C8B-B14F-4D97-AF65-F5344CB8AC3E}">
        <p14:creationId xmlns:p14="http://schemas.microsoft.com/office/powerpoint/2010/main" val="864355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b="1" dirty="0" smtClean="0">
                <a:solidFill>
                  <a:schemeClr val="accent1">
                    <a:lumMod val="50000"/>
                  </a:schemeClr>
                </a:solidFill>
                <a:latin typeface="Comic Sans MS" panose="030F0702030302020204" pitchFamily="66" charset="0"/>
              </a:rPr>
              <a:t>Quiz</a:t>
            </a:r>
            <a:endParaRPr lang="en-IE" b="1" dirty="0">
              <a:solidFill>
                <a:schemeClr val="accent1">
                  <a:lumMod val="50000"/>
                </a:schemeClr>
              </a:solidFill>
              <a:latin typeface="Comic Sans MS" panose="030F0702030302020204" pitchFamily="66" charset="0"/>
            </a:endParaRPr>
          </a:p>
        </p:txBody>
      </p:sp>
      <p:sp>
        <p:nvSpPr>
          <p:cNvPr id="3" name="Content Placeholder 2"/>
          <p:cNvSpPr>
            <a:spLocks noGrp="1"/>
          </p:cNvSpPr>
          <p:nvPr>
            <p:ph idx="1"/>
          </p:nvPr>
        </p:nvSpPr>
        <p:spPr>
          <a:xfrm>
            <a:off x="1143000" y="2341746"/>
            <a:ext cx="9713890" cy="723425"/>
          </a:xfrm>
        </p:spPr>
        <p:txBody>
          <a:bodyPr>
            <a:noAutofit/>
          </a:bodyPr>
          <a:lstStyle/>
          <a:p>
            <a:pPr marL="45720" indent="0" algn="ctr">
              <a:buNone/>
            </a:pPr>
            <a:r>
              <a:rPr lang="en-IE" sz="4000" dirty="0" smtClean="0">
                <a:solidFill>
                  <a:schemeClr val="accent1">
                    <a:lumMod val="75000"/>
                  </a:schemeClr>
                </a:solidFill>
                <a:latin typeface="Comic Sans MS" panose="030F0702030302020204" pitchFamily="66" charset="0"/>
              </a:rPr>
              <a:t>Do they believe that Buddha was a God or a man?</a:t>
            </a:r>
            <a:endParaRPr lang="en-IE" sz="4000" dirty="0">
              <a:solidFill>
                <a:schemeClr val="accent1">
                  <a:lumMod val="75000"/>
                </a:schemeClr>
              </a:solidFill>
              <a:latin typeface="Comic Sans MS" panose="030F0702030302020204" pitchFamily="66" charset="0"/>
            </a:endParaRPr>
          </a:p>
        </p:txBody>
      </p:sp>
      <p:sp>
        <p:nvSpPr>
          <p:cNvPr id="7" name="TextBox 6"/>
          <p:cNvSpPr txBox="1"/>
          <p:nvPr/>
        </p:nvSpPr>
        <p:spPr>
          <a:xfrm>
            <a:off x="8121203" y="3786387"/>
            <a:ext cx="2578994" cy="707886"/>
          </a:xfrm>
          <a:prstGeom prst="rect">
            <a:avLst/>
          </a:prstGeom>
          <a:solidFill>
            <a:schemeClr val="accent3"/>
          </a:solidFill>
        </p:spPr>
        <p:txBody>
          <a:bodyPr wrap="square" rtlCol="0">
            <a:spAutoFit/>
          </a:bodyPr>
          <a:lstStyle/>
          <a:p>
            <a:pPr algn="ctr"/>
            <a:r>
              <a:rPr lang="en-IE" sz="4000" dirty="0" smtClean="0">
                <a:latin typeface="Comic Sans MS" panose="030F0702030302020204" pitchFamily="66" charset="0"/>
              </a:rPr>
              <a:t>God</a:t>
            </a:r>
            <a:endParaRPr lang="en-IE" sz="4000" dirty="0">
              <a:latin typeface="Comic Sans MS" panose="030F0702030302020204" pitchFamily="66" charset="0"/>
            </a:endParaRPr>
          </a:p>
        </p:txBody>
      </p:sp>
      <p:sp>
        <p:nvSpPr>
          <p:cNvPr id="8" name="TextBox 7"/>
          <p:cNvSpPr txBox="1"/>
          <p:nvPr/>
        </p:nvSpPr>
        <p:spPr>
          <a:xfrm>
            <a:off x="1838459" y="3786387"/>
            <a:ext cx="2578994" cy="707886"/>
          </a:xfrm>
          <a:prstGeom prst="rect">
            <a:avLst/>
          </a:prstGeom>
          <a:solidFill>
            <a:schemeClr val="accent3"/>
          </a:solidFill>
        </p:spPr>
        <p:txBody>
          <a:bodyPr wrap="square" rtlCol="0">
            <a:spAutoFit/>
          </a:bodyPr>
          <a:lstStyle/>
          <a:p>
            <a:pPr algn="ctr"/>
            <a:r>
              <a:rPr lang="en-IE" sz="4000" dirty="0" smtClean="0">
                <a:latin typeface="Comic Sans MS" panose="030F0702030302020204" pitchFamily="66" charset="0"/>
              </a:rPr>
              <a:t>man</a:t>
            </a:r>
            <a:endParaRPr lang="en-IE" sz="4000" dirty="0">
              <a:latin typeface="Comic Sans MS" panose="030F0702030302020204" pitchFamily="66" charset="0"/>
            </a:endParaRPr>
          </a:p>
        </p:txBody>
      </p:sp>
      <p:sp>
        <p:nvSpPr>
          <p:cNvPr id="5" name="Up Arrow 4"/>
          <p:cNvSpPr/>
          <p:nvPr/>
        </p:nvSpPr>
        <p:spPr>
          <a:xfrm>
            <a:off x="2715832" y="4654863"/>
            <a:ext cx="824248" cy="1751527"/>
          </a:xfrm>
          <a:prstGeom prst="up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Footer Placeholder 5"/>
          <p:cNvSpPr>
            <a:spLocks noGrp="1"/>
          </p:cNvSpPr>
          <p:nvPr>
            <p:ph type="ftr" sz="quarter" idx="11"/>
          </p:nvPr>
        </p:nvSpPr>
        <p:spPr/>
        <p:txBody>
          <a:bodyPr/>
          <a:lstStyle/>
          <a:p>
            <a:r>
              <a:rPr lang="en-IE" smtClean="0"/>
              <a:t>CQuigley 2017</a:t>
            </a:r>
            <a:endParaRPr lang="en-IE"/>
          </a:p>
        </p:txBody>
      </p:sp>
    </p:spTree>
    <p:extLst>
      <p:ext uri="{BB962C8B-B14F-4D97-AF65-F5344CB8AC3E}">
        <p14:creationId xmlns:p14="http://schemas.microsoft.com/office/powerpoint/2010/main" val="1949023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b="1" dirty="0" smtClean="0">
                <a:solidFill>
                  <a:schemeClr val="accent1">
                    <a:lumMod val="50000"/>
                  </a:schemeClr>
                </a:solidFill>
                <a:latin typeface="Comic Sans MS" panose="030F0702030302020204" pitchFamily="66" charset="0"/>
              </a:rPr>
              <a:t>Quiz</a:t>
            </a:r>
            <a:endParaRPr lang="en-IE" b="1" dirty="0">
              <a:solidFill>
                <a:schemeClr val="accent1">
                  <a:lumMod val="50000"/>
                </a:schemeClr>
              </a:solidFill>
              <a:latin typeface="Comic Sans MS" panose="030F0702030302020204" pitchFamily="66" charset="0"/>
            </a:endParaRPr>
          </a:p>
        </p:txBody>
      </p:sp>
      <p:sp>
        <p:nvSpPr>
          <p:cNvPr id="3" name="Content Placeholder 2"/>
          <p:cNvSpPr>
            <a:spLocks noGrp="1"/>
          </p:cNvSpPr>
          <p:nvPr>
            <p:ph idx="1"/>
          </p:nvPr>
        </p:nvSpPr>
        <p:spPr>
          <a:xfrm>
            <a:off x="528035" y="2341746"/>
            <a:ext cx="10934162" cy="723425"/>
          </a:xfrm>
        </p:spPr>
        <p:txBody>
          <a:bodyPr>
            <a:noAutofit/>
          </a:bodyPr>
          <a:lstStyle/>
          <a:p>
            <a:pPr marL="45720" indent="0" algn="ctr">
              <a:buNone/>
            </a:pPr>
            <a:r>
              <a:rPr lang="en-IE" sz="4000" dirty="0" smtClean="0">
                <a:solidFill>
                  <a:schemeClr val="accent1">
                    <a:lumMod val="75000"/>
                  </a:schemeClr>
                </a:solidFill>
                <a:latin typeface="Comic Sans MS" panose="030F0702030302020204" pitchFamily="66" charset="0"/>
              </a:rPr>
              <a:t>What do they call the cycle of rebirth?</a:t>
            </a:r>
            <a:endParaRPr lang="en-IE" sz="4000" dirty="0">
              <a:solidFill>
                <a:schemeClr val="accent1">
                  <a:lumMod val="75000"/>
                </a:schemeClr>
              </a:solidFill>
              <a:latin typeface="Comic Sans MS" panose="030F0702030302020204" pitchFamily="66" charset="0"/>
            </a:endParaRPr>
          </a:p>
        </p:txBody>
      </p:sp>
      <p:sp>
        <p:nvSpPr>
          <p:cNvPr id="7" name="TextBox 6"/>
          <p:cNvSpPr txBox="1"/>
          <p:nvPr/>
        </p:nvSpPr>
        <p:spPr>
          <a:xfrm>
            <a:off x="7482625" y="3786387"/>
            <a:ext cx="3217572" cy="707886"/>
          </a:xfrm>
          <a:prstGeom prst="rect">
            <a:avLst/>
          </a:prstGeom>
          <a:solidFill>
            <a:schemeClr val="accent3"/>
          </a:solidFill>
        </p:spPr>
        <p:txBody>
          <a:bodyPr wrap="square" rtlCol="0">
            <a:spAutoFit/>
          </a:bodyPr>
          <a:lstStyle/>
          <a:p>
            <a:pPr algn="ctr"/>
            <a:r>
              <a:rPr lang="en-IE" sz="4000" dirty="0" smtClean="0">
                <a:latin typeface="Comic Sans MS" panose="030F0702030302020204" pitchFamily="66" charset="0"/>
              </a:rPr>
              <a:t>Reanimation</a:t>
            </a:r>
            <a:endParaRPr lang="en-IE" sz="4000" dirty="0">
              <a:latin typeface="Comic Sans MS" panose="030F0702030302020204" pitchFamily="66" charset="0"/>
            </a:endParaRPr>
          </a:p>
        </p:txBody>
      </p:sp>
      <p:sp>
        <p:nvSpPr>
          <p:cNvPr id="8" name="TextBox 7"/>
          <p:cNvSpPr txBox="1"/>
          <p:nvPr/>
        </p:nvSpPr>
        <p:spPr>
          <a:xfrm>
            <a:off x="1648496" y="3786387"/>
            <a:ext cx="3593205" cy="707886"/>
          </a:xfrm>
          <a:prstGeom prst="rect">
            <a:avLst/>
          </a:prstGeom>
          <a:solidFill>
            <a:schemeClr val="accent3"/>
          </a:solidFill>
        </p:spPr>
        <p:txBody>
          <a:bodyPr wrap="square" rtlCol="0">
            <a:spAutoFit/>
          </a:bodyPr>
          <a:lstStyle/>
          <a:p>
            <a:pPr algn="ctr"/>
            <a:r>
              <a:rPr lang="en-IE" sz="4000" dirty="0" smtClean="0">
                <a:latin typeface="Comic Sans MS" panose="030F0702030302020204" pitchFamily="66" charset="0"/>
              </a:rPr>
              <a:t>Reincarnation</a:t>
            </a:r>
            <a:endParaRPr lang="en-IE" sz="4000" dirty="0">
              <a:latin typeface="Comic Sans MS" panose="030F0702030302020204" pitchFamily="66" charset="0"/>
            </a:endParaRPr>
          </a:p>
        </p:txBody>
      </p:sp>
      <p:sp>
        <p:nvSpPr>
          <p:cNvPr id="5" name="Up Arrow 4"/>
          <p:cNvSpPr/>
          <p:nvPr/>
        </p:nvSpPr>
        <p:spPr>
          <a:xfrm>
            <a:off x="2906869" y="4654863"/>
            <a:ext cx="824248" cy="1751527"/>
          </a:xfrm>
          <a:prstGeom prst="up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Footer Placeholder 5"/>
          <p:cNvSpPr>
            <a:spLocks noGrp="1"/>
          </p:cNvSpPr>
          <p:nvPr>
            <p:ph type="ftr" sz="quarter" idx="11"/>
          </p:nvPr>
        </p:nvSpPr>
        <p:spPr/>
        <p:txBody>
          <a:bodyPr/>
          <a:lstStyle/>
          <a:p>
            <a:r>
              <a:rPr lang="en-IE" smtClean="0"/>
              <a:t>CQuigley 2017</a:t>
            </a:r>
            <a:endParaRPr lang="en-IE"/>
          </a:p>
        </p:txBody>
      </p:sp>
    </p:spTree>
    <p:extLst>
      <p:ext uri="{BB962C8B-B14F-4D97-AF65-F5344CB8AC3E}">
        <p14:creationId xmlns:p14="http://schemas.microsoft.com/office/powerpoint/2010/main" val="389262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b="1" dirty="0" smtClean="0">
                <a:solidFill>
                  <a:schemeClr val="accent1">
                    <a:lumMod val="50000"/>
                  </a:schemeClr>
                </a:solidFill>
                <a:latin typeface="Comic Sans MS" panose="030F0702030302020204" pitchFamily="66" charset="0"/>
              </a:rPr>
              <a:t>Quiz</a:t>
            </a:r>
            <a:endParaRPr lang="en-IE" b="1" dirty="0">
              <a:solidFill>
                <a:schemeClr val="accent1">
                  <a:lumMod val="50000"/>
                </a:schemeClr>
              </a:solidFill>
              <a:latin typeface="Comic Sans MS" panose="030F0702030302020204" pitchFamily="66" charset="0"/>
            </a:endParaRPr>
          </a:p>
        </p:txBody>
      </p:sp>
      <p:sp>
        <p:nvSpPr>
          <p:cNvPr id="3" name="Content Placeholder 2"/>
          <p:cNvSpPr>
            <a:spLocks noGrp="1"/>
          </p:cNvSpPr>
          <p:nvPr>
            <p:ph idx="1"/>
          </p:nvPr>
        </p:nvSpPr>
        <p:spPr>
          <a:xfrm>
            <a:off x="1143000" y="2341746"/>
            <a:ext cx="9713890" cy="723425"/>
          </a:xfrm>
        </p:spPr>
        <p:txBody>
          <a:bodyPr>
            <a:noAutofit/>
          </a:bodyPr>
          <a:lstStyle/>
          <a:p>
            <a:pPr marL="45720" indent="0" algn="ctr">
              <a:buNone/>
            </a:pPr>
            <a:r>
              <a:rPr lang="en-IE" sz="4000" dirty="0" smtClean="0">
                <a:solidFill>
                  <a:schemeClr val="accent1">
                    <a:lumMod val="75000"/>
                  </a:schemeClr>
                </a:solidFill>
                <a:latin typeface="Comic Sans MS" panose="030F0702030302020204" pitchFamily="66" charset="0"/>
              </a:rPr>
              <a:t>Where do Buddhists worship?</a:t>
            </a:r>
            <a:endParaRPr lang="en-IE" sz="4000" dirty="0">
              <a:solidFill>
                <a:schemeClr val="accent1">
                  <a:lumMod val="75000"/>
                </a:schemeClr>
              </a:solidFill>
              <a:latin typeface="Comic Sans MS" panose="030F0702030302020204" pitchFamily="66" charset="0"/>
            </a:endParaRPr>
          </a:p>
        </p:txBody>
      </p:sp>
      <p:sp>
        <p:nvSpPr>
          <p:cNvPr id="4" name="TextBox 3"/>
          <p:cNvSpPr txBox="1"/>
          <p:nvPr/>
        </p:nvSpPr>
        <p:spPr>
          <a:xfrm>
            <a:off x="1142999" y="3786387"/>
            <a:ext cx="2735687" cy="707886"/>
          </a:xfrm>
          <a:prstGeom prst="rect">
            <a:avLst/>
          </a:prstGeom>
          <a:solidFill>
            <a:schemeClr val="accent3"/>
          </a:solidFill>
        </p:spPr>
        <p:txBody>
          <a:bodyPr wrap="square" rtlCol="0">
            <a:spAutoFit/>
          </a:bodyPr>
          <a:lstStyle/>
          <a:p>
            <a:pPr algn="ctr"/>
            <a:r>
              <a:rPr lang="en-IE" sz="4000" dirty="0" smtClean="0">
                <a:latin typeface="Comic Sans MS" panose="030F0702030302020204" pitchFamily="66" charset="0"/>
              </a:rPr>
              <a:t>Temple</a:t>
            </a:r>
            <a:endParaRPr lang="en-IE" sz="4000" dirty="0">
              <a:latin typeface="Comic Sans MS" panose="030F0702030302020204" pitchFamily="66" charset="0"/>
            </a:endParaRPr>
          </a:p>
        </p:txBody>
      </p:sp>
      <p:sp>
        <p:nvSpPr>
          <p:cNvPr id="7" name="TextBox 6"/>
          <p:cNvSpPr txBox="1"/>
          <p:nvPr/>
        </p:nvSpPr>
        <p:spPr>
          <a:xfrm>
            <a:off x="8121203" y="3786387"/>
            <a:ext cx="2578994" cy="707886"/>
          </a:xfrm>
          <a:prstGeom prst="rect">
            <a:avLst/>
          </a:prstGeom>
          <a:solidFill>
            <a:schemeClr val="accent3"/>
          </a:solidFill>
        </p:spPr>
        <p:txBody>
          <a:bodyPr wrap="square" rtlCol="0">
            <a:spAutoFit/>
          </a:bodyPr>
          <a:lstStyle/>
          <a:p>
            <a:pPr algn="ctr"/>
            <a:r>
              <a:rPr lang="en-IE" sz="4000" dirty="0" smtClean="0">
                <a:latin typeface="Comic Sans MS" panose="030F0702030302020204" pitchFamily="66" charset="0"/>
              </a:rPr>
              <a:t>Mosque</a:t>
            </a:r>
            <a:endParaRPr lang="en-IE" sz="4000" dirty="0">
              <a:latin typeface="Comic Sans MS" panose="030F0702030302020204" pitchFamily="66" charset="0"/>
            </a:endParaRPr>
          </a:p>
        </p:txBody>
      </p:sp>
      <p:sp>
        <p:nvSpPr>
          <p:cNvPr id="8" name="TextBox 7"/>
          <p:cNvSpPr txBox="1"/>
          <p:nvPr/>
        </p:nvSpPr>
        <p:spPr>
          <a:xfrm>
            <a:off x="4710447" y="3786387"/>
            <a:ext cx="2733541" cy="707886"/>
          </a:xfrm>
          <a:prstGeom prst="rect">
            <a:avLst/>
          </a:prstGeom>
          <a:solidFill>
            <a:schemeClr val="accent3"/>
          </a:solidFill>
        </p:spPr>
        <p:txBody>
          <a:bodyPr wrap="square" rtlCol="0">
            <a:spAutoFit/>
          </a:bodyPr>
          <a:lstStyle/>
          <a:p>
            <a:pPr algn="ctr"/>
            <a:r>
              <a:rPr lang="en-IE" sz="4000" dirty="0" smtClean="0">
                <a:latin typeface="Comic Sans MS" panose="030F0702030302020204" pitchFamily="66" charset="0"/>
              </a:rPr>
              <a:t>Synagogue</a:t>
            </a:r>
            <a:endParaRPr lang="en-IE" sz="4000" dirty="0">
              <a:latin typeface="Comic Sans MS" panose="030F0702030302020204" pitchFamily="66" charset="0"/>
            </a:endParaRPr>
          </a:p>
        </p:txBody>
      </p:sp>
      <p:sp>
        <p:nvSpPr>
          <p:cNvPr id="5" name="Up Arrow 4"/>
          <p:cNvSpPr/>
          <p:nvPr/>
        </p:nvSpPr>
        <p:spPr>
          <a:xfrm>
            <a:off x="2098718" y="4563173"/>
            <a:ext cx="824248" cy="1751527"/>
          </a:xfrm>
          <a:prstGeom prst="up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Footer Placeholder 5"/>
          <p:cNvSpPr>
            <a:spLocks noGrp="1"/>
          </p:cNvSpPr>
          <p:nvPr>
            <p:ph type="ftr" sz="quarter" idx="11"/>
          </p:nvPr>
        </p:nvSpPr>
        <p:spPr/>
        <p:txBody>
          <a:bodyPr/>
          <a:lstStyle/>
          <a:p>
            <a:r>
              <a:rPr lang="en-IE" smtClean="0"/>
              <a:t>CQuigley 2017</a:t>
            </a:r>
            <a:endParaRPr lang="en-IE"/>
          </a:p>
        </p:txBody>
      </p:sp>
    </p:spTree>
    <p:extLst>
      <p:ext uri="{BB962C8B-B14F-4D97-AF65-F5344CB8AC3E}">
        <p14:creationId xmlns:p14="http://schemas.microsoft.com/office/powerpoint/2010/main" val="2044130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b="1" dirty="0" smtClean="0">
                <a:solidFill>
                  <a:schemeClr val="accent1">
                    <a:lumMod val="50000"/>
                  </a:schemeClr>
                </a:solidFill>
                <a:latin typeface="Comic Sans MS" panose="030F0702030302020204" pitchFamily="66" charset="0"/>
              </a:rPr>
              <a:t>Quiz</a:t>
            </a:r>
            <a:endParaRPr lang="en-IE" b="1" dirty="0">
              <a:solidFill>
                <a:schemeClr val="accent1">
                  <a:lumMod val="50000"/>
                </a:schemeClr>
              </a:solidFill>
              <a:latin typeface="Comic Sans MS" panose="030F0702030302020204" pitchFamily="66" charset="0"/>
            </a:endParaRPr>
          </a:p>
        </p:txBody>
      </p:sp>
      <p:sp>
        <p:nvSpPr>
          <p:cNvPr id="3" name="Content Placeholder 2"/>
          <p:cNvSpPr>
            <a:spLocks noGrp="1"/>
          </p:cNvSpPr>
          <p:nvPr>
            <p:ph idx="1"/>
          </p:nvPr>
        </p:nvSpPr>
        <p:spPr>
          <a:xfrm>
            <a:off x="528035" y="2341746"/>
            <a:ext cx="10934162" cy="723425"/>
          </a:xfrm>
        </p:spPr>
        <p:txBody>
          <a:bodyPr>
            <a:noAutofit/>
          </a:bodyPr>
          <a:lstStyle/>
          <a:p>
            <a:pPr marL="45720" indent="0" algn="ctr">
              <a:buNone/>
            </a:pPr>
            <a:r>
              <a:rPr lang="en-IE" sz="4000" dirty="0" smtClean="0">
                <a:solidFill>
                  <a:schemeClr val="accent1">
                    <a:lumMod val="75000"/>
                  </a:schemeClr>
                </a:solidFill>
                <a:latin typeface="Comic Sans MS" panose="030F0702030302020204" pitchFamily="66" charset="0"/>
              </a:rPr>
              <a:t>Which of these flowers is a Buddhist symbol?</a:t>
            </a:r>
            <a:endParaRPr lang="en-IE" sz="4000" dirty="0">
              <a:solidFill>
                <a:schemeClr val="accent1">
                  <a:lumMod val="75000"/>
                </a:schemeClr>
              </a:solidFill>
              <a:latin typeface="Comic Sans MS" panose="030F0702030302020204" pitchFamily="66" charset="0"/>
            </a:endParaRPr>
          </a:p>
        </p:txBody>
      </p:sp>
      <p:sp>
        <p:nvSpPr>
          <p:cNvPr id="4" name="TextBox 3"/>
          <p:cNvSpPr txBox="1"/>
          <p:nvPr/>
        </p:nvSpPr>
        <p:spPr>
          <a:xfrm>
            <a:off x="1142999" y="3786387"/>
            <a:ext cx="2862331" cy="707886"/>
          </a:xfrm>
          <a:prstGeom prst="rect">
            <a:avLst/>
          </a:prstGeom>
          <a:solidFill>
            <a:schemeClr val="accent3"/>
          </a:solidFill>
        </p:spPr>
        <p:txBody>
          <a:bodyPr wrap="square" rtlCol="0">
            <a:spAutoFit/>
          </a:bodyPr>
          <a:lstStyle/>
          <a:p>
            <a:pPr algn="ctr"/>
            <a:r>
              <a:rPr lang="en-IE" sz="4000" dirty="0" smtClean="0">
                <a:latin typeface="Comic Sans MS" panose="030F0702030302020204" pitchFamily="66" charset="0"/>
              </a:rPr>
              <a:t>Rose</a:t>
            </a:r>
            <a:endParaRPr lang="en-IE" sz="4000" dirty="0">
              <a:latin typeface="Comic Sans MS" panose="030F0702030302020204" pitchFamily="66" charset="0"/>
            </a:endParaRPr>
          </a:p>
        </p:txBody>
      </p:sp>
      <p:sp>
        <p:nvSpPr>
          <p:cNvPr id="7" name="TextBox 6"/>
          <p:cNvSpPr txBox="1"/>
          <p:nvPr/>
        </p:nvSpPr>
        <p:spPr>
          <a:xfrm>
            <a:off x="8121203" y="3786387"/>
            <a:ext cx="2578994" cy="707886"/>
          </a:xfrm>
          <a:prstGeom prst="rect">
            <a:avLst/>
          </a:prstGeom>
          <a:solidFill>
            <a:schemeClr val="accent3"/>
          </a:solidFill>
        </p:spPr>
        <p:txBody>
          <a:bodyPr wrap="square" rtlCol="0">
            <a:spAutoFit/>
          </a:bodyPr>
          <a:lstStyle/>
          <a:p>
            <a:pPr algn="ctr"/>
            <a:r>
              <a:rPr lang="en-IE" sz="4000" dirty="0" smtClean="0">
                <a:latin typeface="Comic Sans MS" panose="030F0702030302020204" pitchFamily="66" charset="0"/>
              </a:rPr>
              <a:t>Lotus</a:t>
            </a:r>
            <a:endParaRPr lang="en-IE" sz="4000" dirty="0">
              <a:latin typeface="Comic Sans MS" panose="030F0702030302020204" pitchFamily="66" charset="0"/>
            </a:endParaRPr>
          </a:p>
        </p:txBody>
      </p:sp>
      <p:sp>
        <p:nvSpPr>
          <p:cNvPr id="8" name="TextBox 7"/>
          <p:cNvSpPr txBox="1"/>
          <p:nvPr/>
        </p:nvSpPr>
        <p:spPr>
          <a:xfrm>
            <a:off x="4710448" y="3786387"/>
            <a:ext cx="2578994" cy="707886"/>
          </a:xfrm>
          <a:prstGeom prst="rect">
            <a:avLst/>
          </a:prstGeom>
          <a:solidFill>
            <a:schemeClr val="accent3"/>
          </a:solidFill>
        </p:spPr>
        <p:txBody>
          <a:bodyPr wrap="square" rtlCol="0">
            <a:spAutoFit/>
          </a:bodyPr>
          <a:lstStyle/>
          <a:p>
            <a:pPr algn="ctr"/>
            <a:r>
              <a:rPr lang="en-IE" sz="4000" dirty="0" smtClean="0">
                <a:latin typeface="Comic Sans MS" panose="030F0702030302020204" pitchFamily="66" charset="0"/>
              </a:rPr>
              <a:t>Tulip</a:t>
            </a:r>
            <a:endParaRPr lang="en-IE" sz="4000" dirty="0">
              <a:latin typeface="Comic Sans MS" panose="030F0702030302020204" pitchFamily="66" charset="0"/>
            </a:endParaRPr>
          </a:p>
        </p:txBody>
      </p:sp>
      <p:sp>
        <p:nvSpPr>
          <p:cNvPr id="5" name="Up Arrow 4"/>
          <p:cNvSpPr/>
          <p:nvPr/>
        </p:nvSpPr>
        <p:spPr>
          <a:xfrm>
            <a:off x="8998576" y="4644917"/>
            <a:ext cx="824248" cy="1751527"/>
          </a:xfrm>
          <a:prstGeom prst="up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Footer Placeholder 5"/>
          <p:cNvSpPr>
            <a:spLocks noGrp="1"/>
          </p:cNvSpPr>
          <p:nvPr>
            <p:ph type="ftr" sz="quarter" idx="11"/>
          </p:nvPr>
        </p:nvSpPr>
        <p:spPr/>
        <p:txBody>
          <a:bodyPr/>
          <a:lstStyle/>
          <a:p>
            <a:r>
              <a:rPr lang="en-IE" smtClean="0"/>
              <a:t>CQuigley 2017</a:t>
            </a:r>
            <a:endParaRPr lang="en-IE"/>
          </a:p>
        </p:txBody>
      </p:sp>
    </p:spTree>
    <p:extLst>
      <p:ext uri="{BB962C8B-B14F-4D97-AF65-F5344CB8AC3E}">
        <p14:creationId xmlns:p14="http://schemas.microsoft.com/office/powerpoint/2010/main" val="698623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Basis</Template>
  <TotalTime>186</TotalTime>
  <Words>870</Words>
  <Application>Microsoft Office PowerPoint</Application>
  <PresentationFormat>Widescreen</PresentationFormat>
  <Paragraphs>127</Paragraphs>
  <Slides>19</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Calibri</vt:lpstr>
      <vt:lpstr>Comic Sans MS</vt:lpstr>
      <vt:lpstr>Corbel</vt:lpstr>
      <vt:lpstr>Basis</vt:lpstr>
      <vt:lpstr>Buddhism</vt:lpstr>
      <vt:lpstr>History</vt:lpstr>
      <vt:lpstr>Beliefs</vt:lpstr>
      <vt:lpstr>Beliefs</vt:lpstr>
      <vt:lpstr>Important people</vt:lpstr>
      <vt:lpstr>Important people</vt:lpstr>
      <vt:lpstr>Important people</vt:lpstr>
      <vt:lpstr>What did Buddha teach?</vt:lpstr>
      <vt:lpstr>Buddhist symbols</vt:lpstr>
      <vt:lpstr>Buddhist symbols</vt:lpstr>
      <vt:lpstr>Buddhist symbols</vt:lpstr>
      <vt:lpstr>Where do Buddhists worship</vt:lpstr>
      <vt:lpstr>Buddhist temples</vt:lpstr>
      <vt:lpstr>Quiz</vt:lpstr>
      <vt:lpstr>Quiz</vt:lpstr>
      <vt:lpstr>Quiz</vt:lpstr>
      <vt:lpstr>Quiz</vt:lpstr>
      <vt:lpstr>Quiz</vt:lpstr>
      <vt:lpstr>Quiz</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judaism</dc:title>
  <dc:creator>Clare Quigley</dc:creator>
  <cp:lastModifiedBy>Clare Quigley</cp:lastModifiedBy>
  <cp:revision>18</cp:revision>
  <dcterms:created xsi:type="dcterms:W3CDTF">2017-11-04T14:06:47Z</dcterms:created>
  <dcterms:modified xsi:type="dcterms:W3CDTF">2017-11-16T20:04:03Z</dcterms:modified>
</cp:coreProperties>
</file>