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2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856147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567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3705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4653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2046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1107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9335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9551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302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1579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9445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1888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3946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9267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7062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08950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68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838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2430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4409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596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738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4409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11327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6033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96847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83932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6609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26577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60050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23274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8729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212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/>
          <p:nvPr/>
        </p:nvSpPr>
        <p:spPr>
          <a:xfrm>
            <a:off x="2068546" y="1111175"/>
            <a:ext cx="5319509" cy="1310999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x="2175450" y="774375"/>
            <a:ext cx="4793100" cy="1252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800" b="1"/>
              <a:t/>
            </a:r>
            <a:br>
              <a:rPr lang="en-GB" sz="1800" b="1"/>
            </a:br>
            <a:r>
              <a:rPr lang="en-GB" sz="1600" b="1"/>
              <a:t>Turn ALL cards face down.</a:t>
            </a:r>
            <a:br>
              <a:rPr lang="en-GB" sz="1600" b="1"/>
            </a:br>
            <a:r>
              <a:rPr lang="en-GB" sz="1600" b="1"/>
              <a:t>Match the Pictures to the Words by turning over the cards.</a:t>
            </a:r>
            <a:br>
              <a:rPr lang="en-GB" sz="1600" b="1"/>
            </a:br>
            <a:r>
              <a:rPr lang="en-GB" sz="1600" b="1"/>
              <a:t>Take it in turns.</a:t>
            </a:r>
            <a:br>
              <a:rPr lang="en-GB" sz="1600" b="1"/>
            </a:br>
            <a:r>
              <a:rPr lang="en-GB" sz="1600" b="1"/>
              <a:t>Who can match the most?</a:t>
            </a:r>
          </a:p>
        </p:txBody>
      </p:sp>
      <p:sp>
        <p:nvSpPr>
          <p:cNvPr id="58" name="Shape 58"/>
          <p:cNvSpPr/>
          <p:nvPr/>
        </p:nvSpPr>
        <p:spPr>
          <a:xfrm>
            <a:off x="1935225" y="353730"/>
            <a:ext cx="5402612" cy="6686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38100" cap="flat" cmpd="sng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1C232"/>
                </a:solidFill>
                <a:latin typeface="Arial"/>
              </a:rPr>
              <a:t>Pairs Game</a:t>
            </a:r>
          </a:p>
        </p:txBody>
      </p:sp>
      <p:pic>
        <p:nvPicPr>
          <p:cNvPr id="59" name="Shape 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Shape 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4251" y="2592125"/>
            <a:ext cx="1501850" cy="1722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5250" y="2609750"/>
            <a:ext cx="1501849" cy="169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1" name="Shape 71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400" y="1085100"/>
            <a:ext cx="2813124" cy="243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2224" y="752725"/>
            <a:ext cx="2554701" cy="306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851300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1" name="Shape 81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275" y="759500"/>
            <a:ext cx="2756125" cy="27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375" y="352750"/>
            <a:ext cx="1350225" cy="13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9845" y="1306413"/>
            <a:ext cx="2119050" cy="270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9950" y="328175"/>
            <a:ext cx="1350225" cy="135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3" name="Shape 93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2063" y="926875"/>
            <a:ext cx="2517925" cy="23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3925" y="1068417"/>
            <a:ext cx="1364601" cy="2274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9975" y="1293150"/>
            <a:ext cx="1300650" cy="209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95100" y="1403750"/>
            <a:ext cx="1300650" cy="209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4" name="Shape 104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5" name="Shape 10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88" y="765275"/>
            <a:ext cx="2867478" cy="2867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9150" y="1154925"/>
            <a:ext cx="3219300" cy="239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5" name="Shape 11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687" y="546500"/>
            <a:ext cx="3246875" cy="324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/>
          <p:nvPr/>
        </p:nvSpPr>
        <p:spPr>
          <a:xfrm rot="1690954">
            <a:off x="3117548" y="3443709"/>
            <a:ext cx="817519" cy="269242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38761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9" name="Shape 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4100" y="874000"/>
            <a:ext cx="3093774" cy="2690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6" name="Shape 12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925" y="1595000"/>
            <a:ext cx="3452774" cy="18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3812" y="555450"/>
            <a:ext cx="2924825" cy="32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36" name="Shape 13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4313" y="796625"/>
            <a:ext cx="3208725" cy="295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7400" y="885075"/>
            <a:ext cx="3417648" cy="2925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46" name="Shape 14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4575" y="1432900"/>
            <a:ext cx="3085601" cy="179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6235" y="945925"/>
            <a:ext cx="2679975" cy="252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56" name="Shape 15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Shape 15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1">
            <a:off x="1039824" y="1128654"/>
            <a:ext cx="2931750" cy="235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7050" y="1172675"/>
            <a:ext cx="3497275" cy="225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66" name="Shape 16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2575" y="524725"/>
            <a:ext cx="2543000" cy="331715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69" name="Shape 1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9646" y="1611649"/>
            <a:ext cx="3336848" cy="180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76" name="Shape 17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950" y="1095275"/>
            <a:ext cx="3683400" cy="244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5950" y="1039950"/>
            <a:ext cx="3683400" cy="239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86" name="Shape 18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Shape 18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688" y="1263850"/>
            <a:ext cx="3142675" cy="213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7403" y="607872"/>
            <a:ext cx="3407168" cy="3042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96" name="Shape 19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Shape 1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75" y="1349625"/>
            <a:ext cx="3209301" cy="195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Shape 1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6461" y="1051375"/>
            <a:ext cx="3147361" cy="239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06" name="Shape 20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Shape 20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Shape 2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638" y="1421575"/>
            <a:ext cx="3700225" cy="18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2597" y="1157025"/>
            <a:ext cx="3142725" cy="209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16" name="Shape 21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350" y="1211375"/>
            <a:ext cx="3569450" cy="178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095" y="2323395"/>
            <a:ext cx="1292800" cy="129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0375" y="1239049"/>
            <a:ext cx="2661826" cy="1957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27" name="Shape 22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Shape 22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Shape 229"/>
          <p:cNvSpPr txBox="1"/>
          <p:nvPr/>
        </p:nvSpPr>
        <p:spPr>
          <a:xfrm>
            <a:off x="652675" y="1744925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Bronntanas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5013900" y="16208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Daidí na Nollag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37" name="Shape 23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Réinfhia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5048325" y="1692675"/>
            <a:ext cx="35763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Réinfhianna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47" name="Shape 24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Shape 24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Shape 249"/>
          <p:cNvSpPr txBox="1"/>
          <p:nvPr/>
        </p:nvSpPr>
        <p:spPr>
          <a:xfrm>
            <a:off x="5048325" y="1692675"/>
            <a:ext cx="35763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Stocaí na Nollag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Cloigíní na Nollag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57" name="Shape 25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Shape 25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Shape 25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Fearr Sneachta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Spideog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67" name="Shape 26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Sneachta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Carúil Nollag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6" name="Shape 27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77" name="Shape 27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Shape 27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Pléascóg Nollag</a:t>
            </a:r>
          </a:p>
        </p:txBody>
      </p:sp>
      <p:sp>
        <p:nvSpPr>
          <p:cNvPr id="280" name="Shape 28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Crann Nollag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6" name="Shape 28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87" name="Shape 28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Shape 28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Réalta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Cuileann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6" name="Shape 29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97" name="Shape 29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Shape 29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Shape 29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Cárta Nollag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Maróg Nollag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07" name="Shape 30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Shape 30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Shape 30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Coinnle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Coinneal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6" name="Shape 31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17" name="Shape 31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Shape 31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Shape 31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Maisiúcháin</a:t>
            </a:r>
          </a:p>
        </p:txBody>
      </p:sp>
      <p:sp>
        <p:nvSpPr>
          <p:cNvPr id="320" name="Shape 32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Soilse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6" name="Shape 32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27" name="Shape 32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Shape 32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Aingeal</a:t>
            </a:r>
          </a:p>
        </p:txBody>
      </p:sp>
      <p:sp>
        <p:nvSpPr>
          <p:cNvPr id="330" name="Shape 33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Na Trí Ríthe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6" name="Shape 33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37" name="Shape 33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Shape 33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Shape 339"/>
          <p:cNvSpPr txBox="1"/>
          <p:nvPr/>
        </p:nvSpPr>
        <p:spPr>
          <a:xfrm>
            <a:off x="652675" y="16509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An Leanbh Íosa</a:t>
            </a:r>
          </a:p>
        </p:txBody>
      </p:sp>
      <p:sp>
        <p:nvSpPr>
          <p:cNvPr id="340" name="Shape 34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Mainséar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6" name="Shape 34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47" name="Shape 34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Shape 34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Shape 349"/>
          <p:cNvSpPr txBox="1"/>
          <p:nvPr/>
        </p:nvSpPr>
        <p:spPr>
          <a:xfrm>
            <a:off x="663750" y="11255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Aifreann Meán Oíche</a:t>
            </a:r>
          </a:p>
        </p:txBody>
      </p:sp>
      <p:sp>
        <p:nvSpPr>
          <p:cNvPr id="350" name="Shape 350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Turcaí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6" name="Shape 35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57" name="Shape 35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Shape 35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Shape 359"/>
          <p:cNvSpPr txBox="1"/>
          <p:nvPr/>
        </p:nvSpPr>
        <p:spPr>
          <a:xfrm>
            <a:off x="5102375" y="1748000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Oíche Nollag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x="640900" y="1575925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Prátaí Rósta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6" name="Shape 36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67" name="Shape 36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2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7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Shape 369"/>
          <p:cNvSpPr txBox="1"/>
          <p:nvPr/>
        </p:nvSpPr>
        <p:spPr>
          <a:xfrm>
            <a:off x="640900" y="1575925"/>
            <a:ext cx="34845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Lá </a:t>
            </a: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Nollag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75" name="Shape 37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Shape 376"/>
          <p:cNvSpPr/>
          <p:nvPr/>
        </p:nvSpPr>
        <p:spPr>
          <a:xfrm>
            <a:off x="727575" y="478825"/>
            <a:ext cx="7677300" cy="3855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7" name="Shape 377"/>
          <p:cNvSpPr txBox="1"/>
          <p:nvPr/>
        </p:nvSpPr>
        <p:spPr>
          <a:xfrm>
            <a:off x="794375" y="734775"/>
            <a:ext cx="7050000" cy="177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78" name="Shape 378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579" y="3680450"/>
            <a:ext cx="540350" cy="61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Shape 379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1003" y="3540843"/>
            <a:ext cx="663875" cy="750382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Shape 380"/>
          <p:cNvSpPr txBox="1"/>
          <p:nvPr/>
        </p:nvSpPr>
        <p:spPr>
          <a:xfrm>
            <a:off x="1271575" y="96337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Bronntanas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Daidí na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Réinfhia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Réinfhianna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Cloigíní na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Stocaí na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Fearr Sneachta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Spideog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Sneachta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Carúil Nollag</a:t>
            </a:r>
          </a:p>
        </p:txBody>
      </p:sp>
      <p:sp>
        <p:nvSpPr>
          <p:cNvPr id="381" name="Shape 381"/>
          <p:cNvSpPr txBox="1"/>
          <p:nvPr/>
        </p:nvSpPr>
        <p:spPr>
          <a:xfrm>
            <a:off x="3622300" y="88717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Pléascóg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Crann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Réalta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Cuileann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Cárta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Maróg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Cáca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Coinnle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Coinneal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Maisiúcháin</a:t>
            </a:r>
          </a:p>
        </p:txBody>
      </p:sp>
      <p:sp>
        <p:nvSpPr>
          <p:cNvPr id="382" name="Shape 382"/>
          <p:cNvSpPr txBox="1"/>
          <p:nvPr/>
        </p:nvSpPr>
        <p:spPr>
          <a:xfrm>
            <a:off x="6026425" y="91382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Soilse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Aingeal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Na Trí Ríthe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An Leanbh Íosa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Mainséar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Aifreann Meán Oíche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Turcaí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Prátaí Rósta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Oíche Nollag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Lá Nollag</a:t>
            </a:r>
          </a:p>
        </p:txBody>
      </p:sp>
      <p:sp>
        <p:nvSpPr>
          <p:cNvPr id="383" name="Shape 383"/>
          <p:cNvSpPr/>
          <p:nvPr/>
        </p:nvSpPr>
        <p:spPr>
          <a:xfrm>
            <a:off x="3253163" y="122230"/>
            <a:ext cx="2818026" cy="83677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38100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D966"/>
                </a:solidFill>
                <a:latin typeface="Arial"/>
              </a:rPr>
              <a:t>Nollag</a:t>
            </a:r>
          </a:p>
        </p:txBody>
      </p:sp>
      <p:pic>
        <p:nvPicPr>
          <p:cNvPr id="384" name="Shape 3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Shape 3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Shape 3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Shape 3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On-screen Show (16:9)</PresentationFormat>
  <Paragraphs>36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2017-11-20T15:43:28Z</dcterms:modified>
</cp:coreProperties>
</file>