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B4DCE12-FBF9-4A14-A51F-4E84A38F6999}">
  <a:tblStyle styleId="{8B4DCE12-FBF9-4A14-A51F-4E84A38F699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7" d="100"/>
          <a:sy n="137" d="100"/>
        </p:scale>
        <p:origin x="25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230334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915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5168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7154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9766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5664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3026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3747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09509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6831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2"/>
                </a:solidFill>
              </a:rPr>
              <a:t>‹#›</a:t>
            </a:fld>
            <a:endParaRPr lang="en-GB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://www.ncte.ie/upload/scoilnet/an%20fear%20sneachta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/>
        </p:nvSpPr>
        <p:spPr>
          <a:xfrm>
            <a:off x="417175" y="227300"/>
            <a:ext cx="8438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55" name="Shape 55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9487" y="4347674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Shape 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Shape 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0924" y="-106575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Shape 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Shape 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Shape 60">
            <a:hlinkClick r:id="rId5"/>
          </p:cNvPr>
          <p:cNvSpPr/>
          <p:nvPr/>
        </p:nvSpPr>
        <p:spPr>
          <a:xfrm>
            <a:off x="1084900" y="977050"/>
            <a:ext cx="7253400" cy="2649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74E1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1" name="Shape 61"/>
          <p:cNvSpPr txBox="1"/>
          <p:nvPr/>
        </p:nvSpPr>
        <p:spPr>
          <a:xfrm>
            <a:off x="1176250" y="1077075"/>
            <a:ext cx="7070700" cy="1252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6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Scéilín idirghníomhach beag le habairt amháin ar ghach leathanach faoi páistí ag tógáil agus ag maisiú fear sneachta.</a:t>
            </a:r>
          </a:p>
        </p:txBody>
      </p:sp>
      <p:pic>
        <p:nvPicPr>
          <p:cNvPr id="62" name="Shape 62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34825" y="3779702"/>
            <a:ext cx="2322450" cy="68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/>
        </p:nvSpPr>
        <p:spPr>
          <a:xfrm>
            <a:off x="417175" y="227300"/>
            <a:ext cx="8438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8" name="Shape 6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9487" y="4347674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Shape 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Shape 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0924" y="-106575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Shape 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Shape 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Shape 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16475" y="355598"/>
            <a:ext cx="3640100" cy="267582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Shape 74"/>
          <p:cNvSpPr txBox="1"/>
          <p:nvPr/>
        </p:nvSpPr>
        <p:spPr>
          <a:xfrm>
            <a:off x="650925" y="3244300"/>
            <a:ext cx="8079900" cy="1239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3000"/>
              <a:t>Rinne na páistí _______  _____  __________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/>
        </p:nvSpPr>
        <p:spPr>
          <a:xfrm>
            <a:off x="417175" y="227300"/>
            <a:ext cx="8438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80" name="Shape 80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9487" y="4347674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Shape 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Shape 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0924" y="-106575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Shape 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Shape 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Shape 85"/>
          <p:cNvSpPr txBox="1"/>
          <p:nvPr/>
        </p:nvSpPr>
        <p:spPr>
          <a:xfrm>
            <a:off x="650925" y="3244300"/>
            <a:ext cx="8079900" cy="1239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000"/>
              <a:t>Rinne na páistí _______  _____  __________</a:t>
            </a:r>
          </a:p>
        </p:txBody>
      </p:sp>
      <p:pic>
        <p:nvPicPr>
          <p:cNvPr id="86" name="Shape 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05975" y="472525"/>
            <a:ext cx="3261101" cy="272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/>
        </p:nvSpPr>
        <p:spPr>
          <a:xfrm>
            <a:off x="417175" y="227300"/>
            <a:ext cx="8438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92" name="Shape 92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9487" y="4347674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Shape 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0924" y="-106575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Shape 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Shape 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Shape 97"/>
          <p:cNvSpPr txBox="1"/>
          <p:nvPr/>
        </p:nvSpPr>
        <p:spPr>
          <a:xfrm>
            <a:off x="650925" y="3244300"/>
            <a:ext cx="8079900" cy="1239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000"/>
              <a:t>Chuir siad _______ air.  </a:t>
            </a:r>
            <a:br>
              <a:rPr lang="en-GB" sz="3000"/>
            </a:br>
            <a:r>
              <a:rPr lang="en-GB" sz="3000"/>
              <a:t>Chuir siad _____ air freisin.</a:t>
            </a:r>
          </a:p>
        </p:txBody>
      </p:sp>
      <p:pic>
        <p:nvPicPr>
          <p:cNvPr id="98" name="Shape 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97850" y="361100"/>
            <a:ext cx="3015125" cy="293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/>
        </p:nvSpPr>
        <p:spPr>
          <a:xfrm>
            <a:off x="417175" y="227300"/>
            <a:ext cx="8438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04" name="Shape 104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9487" y="4347674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Shape 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Shape 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0924" y="-106575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Shape 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Shape 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Shape 109"/>
          <p:cNvSpPr txBox="1"/>
          <p:nvPr/>
        </p:nvSpPr>
        <p:spPr>
          <a:xfrm>
            <a:off x="650925" y="3244300"/>
            <a:ext cx="8079900" cy="1239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000"/>
              <a:t>Chuir siad _______ air.  </a:t>
            </a:r>
            <a:br>
              <a:rPr lang="en-GB" sz="3000"/>
            </a:br>
            <a:r>
              <a:rPr lang="en-GB" sz="3000"/>
              <a:t>Chuir siad _____ air freisin.</a:t>
            </a:r>
          </a:p>
        </p:txBody>
      </p:sp>
      <p:pic>
        <p:nvPicPr>
          <p:cNvPr id="110" name="Shape 1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42137" y="354200"/>
            <a:ext cx="3659733" cy="289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/>
        </p:nvSpPr>
        <p:spPr>
          <a:xfrm>
            <a:off x="417175" y="227300"/>
            <a:ext cx="8438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16" name="Shape 11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9487" y="4347674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Shape 1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Shape 1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0924" y="-106575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Shape 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Shape 1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Shape 121"/>
          <p:cNvSpPr txBox="1"/>
          <p:nvPr/>
        </p:nvSpPr>
        <p:spPr>
          <a:xfrm>
            <a:off x="650925" y="3244300"/>
            <a:ext cx="8079900" cy="1239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000"/>
              <a:t>Chuir siad _______ air.  </a:t>
            </a:r>
            <a:br>
              <a:rPr lang="en-GB" sz="3000"/>
            </a:br>
            <a:r>
              <a:rPr lang="en-GB" sz="3000"/>
              <a:t>Chuir siad _____ air freisin.</a:t>
            </a:r>
          </a:p>
        </p:txBody>
      </p:sp>
      <p:pic>
        <p:nvPicPr>
          <p:cNvPr id="122" name="Shape 1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18125" y="300600"/>
            <a:ext cx="3460150" cy="303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417175" y="227300"/>
            <a:ext cx="8438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28" name="Shape 12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9487" y="4347674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Shape 1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Shape 1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0924" y="-106575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Shape 1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Shape 1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Shape 133"/>
          <p:cNvSpPr txBox="1"/>
          <p:nvPr/>
        </p:nvSpPr>
        <p:spPr>
          <a:xfrm>
            <a:off x="650925" y="3244300"/>
            <a:ext cx="8079900" cy="1239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000"/>
              <a:t>Féach an _____  __________ anois.  </a:t>
            </a:r>
            <a:br>
              <a:rPr lang="en-GB" sz="3000"/>
            </a:br>
            <a:r>
              <a:rPr lang="en-GB" sz="3000"/>
              <a:t>Féach na páistí ag _______.</a:t>
            </a:r>
          </a:p>
        </p:txBody>
      </p:sp>
      <p:pic>
        <p:nvPicPr>
          <p:cNvPr id="134" name="Shape 1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14975" y="351300"/>
            <a:ext cx="3627000" cy="289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/>
        </p:nvSpPr>
        <p:spPr>
          <a:xfrm>
            <a:off x="417175" y="227300"/>
            <a:ext cx="8438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40" name="Shape 140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9487" y="4347674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Shape 1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Shape 1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0924" y="-106575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Shape 1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Shape 1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Shape 145"/>
          <p:cNvSpPr txBox="1"/>
          <p:nvPr/>
        </p:nvSpPr>
        <p:spPr>
          <a:xfrm>
            <a:off x="650925" y="3244300"/>
            <a:ext cx="8079900" cy="1239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000"/>
              <a:t>Is maith liom an  _____  __________.  </a:t>
            </a:r>
            <a:br>
              <a:rPr lang="en-GB" sz="3000"/>
            </a:br>
            <a:r>
              <a:rPr lang="en-GB" sz="3000"/>
              <a:t>Is maith liom _______ sa sneachta.</a:t>
            </a:r>
          </a:p>
        </p:txBody>
      </p:sp>
      <p:pic>
        <p:nvPicPr>
          <p:cNvPr id="146" name="Shape 1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44674" y="361625"/>
            <a:ext cx="3965674" cy="275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/>
        </p:nvSpPr>
        <p:spPr>
          <a:xfrm>
            <a:off x="417175" y="227300"/>
            <a:ext cx="8438700" cy="4577100"/>
          </a:xfrm>
          <a:prstGeom prst="rect">
            <a:avLst/>
          </a:prstGeom>
          <a:noFill/>
          <a:ln w="1524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52" name="Shape 152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9487" y="4423874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Shape 1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Shape 1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0924" y="-106575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Shape 1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Shape 1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7" name="Shape 157"/>
          <p:cNvGraphicFramePr/>
          <p:nvPr/>
        </p:nvGraphicFramePr>
        <p:xfrm>
          <a:off x="694200" y="564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{8B4DCE12-FBF9-4A14-A51F-4E84A38F6999}</a:tableStyleId>
              </a:tblPr>
              <a:tblGrid>
                <a:gridCol w="3820975"/>
                <a:gridCol w="3820975"/>
              </a:tblGrid>
              <a:tr h="75660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Liathróid mhór sneachta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45833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Liathróid bheag sneachta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660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Súile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Béal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660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Srón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Lámha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660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Hata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Scairf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66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45833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Fearr Sneachta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45833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Ag súgradh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8" name="Shape 1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35875" y="1491425"/>
            <a:ext cx="865325" cy="43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Shape 1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1363" y="1425975"/>
            <a:ext cx="996199" cy="49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Shape 16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69325" y="2159613"/>
            <a:ext cx="580275" cy="5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Shape 16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23630" y="2136292"/>
            <a:ext cx="580275" cy="566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Shape 16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10050" y="2725450"/>
            <a:ext cx="898824" cy="898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Shape 16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57824" y="2877850"/>
            <a:ext cx="821426" cy="7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Shape 16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319125" y="3652477"/>
            <a:ext cx="898825" cy="62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Shape 16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93817" y="3575392"/>
            <a:ext cx="716875" cy="71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Office PowerPoint</Application>
  <PresentationFormat>On-screen Show (16:9)</PresentationFormat>
  <Paragraphs>18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Comic Sans MS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1</cp:revision>
  <dcterms:modified xsi:type="dcterms:W3CDTF">2017-11-21T10:48:58Z</dcterms:modified>
</cp:coreProperties>
</file>