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E5C3BD-3DD9-40CA-9831-28F7C56B0593}">
  <a:tblStyle styleId="{EFE5C3BD-3DD9-40CA-9831-28F7C56B05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70411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407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89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66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34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865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4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54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cte.ie/upload/scoilnet/geimhreadh/" TargetMode="External"/><Relationship Id="rId5" Type="http://schemas.openxmlformats.org/officeDocument/2006/relationships/hyperlink" Target="http://www.ncte.ie/upload/scoilnet/an%20fear%20sneacht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>
            <a:hlinkClick r:id="rId5"/>
          </p:cNvPr>
          <p:cNvSpPr/>
          <p:nvPr/>
        </p:nvSpPr>
        <p:spPr>
          <a:xfrm>
            <a:off x="1084900" y="655625"/>
            <a:ext cx="7253400" cy="29712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 txBox="1"/>
          <p:nvPr/>
        </p:nvSpPr>
        <p:spPr>
          <a:xfrm>
            <a:off x="1226175" y="1945350"/>
            <a:ext cx="7070700" cy="125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Scéilín idirghníomhach beag le habairt amháin ar ghach leathanach.</a:t>
            </a:r>
          </a:p>
        </p:txBody>
      </p:sp>
      <p:pic>
        <p:nvPicPr>
          <p:cNvPr id="62" name="Shape 6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34825" y="3779702"/>
            <a:ext cx="2322450" cy="68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>
            <a:hlinkClick r:id="rId5"/>
          </p:cNvPr>
          <p:cNvSpPr/>
          <p:nvPr/>
        </p:nvSpPr>
        <p:spPr>
          <a:xfrm>
            <a:off x="1816588" y="885875"/>
            <a:ext cx="5790021" cy="8648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1C232"/>
                </a:solidFill>
                <a:latin typeface="Arial"/>
              </a:rPr>
              <a:t>An Geimhreadh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Shape 74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000"/>
              <a:t>Tá an ___________ ann.</a:t>
            </a:r>
            <a:br>
              <a:rPr lang="en-GB" sz="3000"/>
            </a:br>
            <a:r>
              <a:rPr lang="en-GB" sz="3000"/>
              <a:t>Tá an aimsir ________.</a:t>
            </a:r>
          </a:p>
        </p:txBody>
      </p:sp>
      <p:pic>
        <p:nvPicPr>
          <p:cNvPr id="75" name="Shape 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2950" y="373575"/>
            <a:ext cx="1955250" cy="27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1" name="Shape 8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Féach, níl ________ ar an gcrann anois.</a:t>
            </a:r>
            <a:br>
              <a:rPr lang="en-GB" sz="3000"/>
            </a:br>
            <a:r>
              <a:rPr lang="en-GB" sz="3000"/>
              <a:t>Tá an crann ______.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8772" y="362497"/>
            <a:ext cx="3248075" cy="281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3" name="Shape 9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Tá _____ _______ ann.  </a:t>
            </a:r>
            <a:br>
              <a:rPr lang="en-GB" sz="3000"/>
            </a:br>
            <a:r>
              <a:rPr lang="en-GB" sz="3000"/>
              <a:t>Tá sé ag _______.</a:t>
            </a:r>
          </a:p>
        </p:txBody>
      </p:sp>
      <p:pic>
        <p:nvPicPr>
          <p:cNvPr id="99" name="Shape 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2126" y="334851"/>
            <a:ext cx="2804366" cy="290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5" name="Shape 10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Féach mo _____ agus mo _______ agus mo ____________. Níl mé fuar anois.</a:t>
            </a:r>
          </a:p>
        </p:txBody>
      </p:sp>
      <p:pic>
        <p:nvPicPr>
          <p:cNvPr id="111" name="Shape 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7851" y="298026"/>
            <a:ext cx="2737650" cy="281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7" name="Shape 11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Cá bhfuil an __________?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Tá sí ina codladh.</a:t>
            </a:r>
          </a:p>
        </p:txBody>
      </p:sp>
      <p:pic>
        <p:nvPicPr>
          <p:cNvPr id="123" name="Shape 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350" y="324324"/>
            <a:ext cx="3838350" cy="28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9" name="Shape 12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4238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Shape 134"/>
          <p:cNvGraphicFramePr/>
          <p:nvPr/>
        </p:nvGraphicFramePr>
        <p:xfrm>
          <a:off x="694200" y="56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{EFE5C3BD-3DD9-40CA-9831-28F7C56B0593}</a:tableStyleId>
              </a:tblPr>
              <a:tblGrid>
                <a:gridCol w="3820975"/>
                <a:gridCol w="3820975"/>
              </a:tblGrid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geimhreadh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fuar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duilleoga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lom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leac oighir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Ag scátáil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hata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scairf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lámhainní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ghráinneog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5" name="Shape 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0050" y="2725450"/>
            <a:ext cx="898824" cy="89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7824" y="2877850"/>
            <a:ext cx="821426" cy="7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4975" y="681975"/>
            <a:ext cx="577774" cy="5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4098" y="653400"/>
            <a:ext cx="407449" cy="56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4975" y="1468600"/>
            <a:ext cx="662275" cy="47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72447" y="1437603"/>
            <a:ext cx="502155" cy="5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22795" y="2224225"/>
            <a:ext cx="439949" cy="41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7572453" y="2177442"/>
            <a:ext cx="577774" cy="464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2734" y="3710905"/>
            <a:ext cx="713462" cy="56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36750" y="3684166"/>
            <a:ext cx="713474" cy="535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On-screen Show (16:9)</PresentationFormat>
  <Paragraphs>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2017-11-21T12:35:32Z</dcterms:modified>
</cp:coreProperties>
</file>