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7" d="100"/>
          <a:sy n="137" d="100"/>
        </p:scale>
        <p:origin x="25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187246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6554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4023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5111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3089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8446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930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32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0996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3107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4751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3528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88566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25093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85120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7517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53213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Shape 3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7411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55" name="Shape 5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Shape 56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" name="Shape 57"/>
          <p:cNvSpPr txBox="1"/>
          <p:nvPr/>
        </p:nvSpPr>
        <p:spPr>
          <a:xfrm>
            <a:off x="1614500" y="828075"/>
            <a:ext cx="60999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60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Advent </a:t>
            </a:r>
            <a:br>
              <a:rPr lang="en-GB" sz="60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60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Quiz</a:t>
            </a:r>
          </a:p>
        </p:txBody>
      </p:sp>
      <p:pic>
        <p:nvPicPr>
          <p:cNvPr id="58" name="Shape 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92302" y="2725625"/>
            <a:ext cx="1562476" cy="156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Shape 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Shape 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Shape 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Shape 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8" name="Shape 6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Shape 69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0" name="Shape 70"/>
          <p:cNvSpPr txBox="1"/>
          <p:nvPr/>
        </p:nvSpPr>
        <p:spPr>
          <a:xfrm>
            <a:off x="1614500" y="828075"/>
            <a:ext cx="60999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does Advent mean?</a:t>
            </a:r>
          </a:p>
        </p:txBody>
      </p:sp>
      <p:pic>
        <p:nvPicPr>
          <p:cNvPr id="71" name="Shape 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Shape 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Shape 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Shape 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Shape 75"/>
          <p:cNvSpPr/>
          <p:nvPr/>
        </p:nvSpPr>
        <p:spPr>
          <a:xfrm>
            <a:off x="197135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Christmas</a:t>
            </a:r>
          </a:p>
        </p:txBody>
      </p:sp>
      <p:sp>
        <p:nvSpPr>
          <p:cNvPr id="76" name="Shape 76"/>
          <p:cNvSpPr/>
          <p:nvPr/>
        </p:nvSpPr>
        <p:spPr>
          <a:xfrm>
            <a:off x="472450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Arrival</a:t>
            </a:r>
          </a:p>
        </p:txBody>
      </p:sp>
      <p:sp>
        <p:nvSpPr>
          <p:cNvPr id="77" name="Shape 77"/>
          <p:cNvSpPr/>
          <p:nvPr/>
        </p:nvSpPr>
        <p:spPr>
          <a:xfrm>
            <a:off x="1971350" y="28124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Celebration</a:t>
            </a:r>
          </a:p>
        </p:txBody>
      </p:sp>
      <p:sp>
        <p:nvSpPr>
          <p:cNvPr id="78" name="Shape 78"/>
          <p:cNvSpPr/>
          <p:nvPr/>
        </p:nvSpPr>
        <p:spPr>
          <a:xfrm>
            <a:off x="4724500" y="27592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Shopping</a:t>
            </a:r>
          </a:p>
        </p:txBody>
      </p:sp>
      <p:sp>
        <p:nvSpPr>
          <p:cNvPr id="79" name="Shape 79"/>
          <p:cNvSpPr/>
          <p:nvPr/>
        </p:nvSpPr>
        <p:spPr>
          <a:xfrm>
            <a:off x="1025625" y="431675"/>
            <a:ext cx="927900" cy="8925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0" name="Shape 80"/>
          <p:cNvSpPr txBox="1"/>
          <p:nvPr/>
        </p:nvSpPr>
        <p:spPr>
          <a:xfrm>
            <a:off x="1238400" y="427050"/>
            <a:ext cx="597000" cy="58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4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86" name="Shape 8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8" name="Shape 88"/>
          <p:cNvSpPr txBox="1"/>
          <p:nvPr/>
        </p:nvSpPr>
        <p:spPr>
          <a:xfrm>
            <a:off x="1587500" y="813750"/>
            <a:ext cx="66504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many weeks does Advent last for?</a:t>
            </a:r>
          </a:p>
        </p:txBody>
      </p:sp>
      <p:pic>
        <p:nvPicPr>
          <p:cNvPr id="89" name="Shape 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Shape 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Shape 93"/>
          <p:cNvSpPr/>
          <p:nvPr/>
        </p:nvSpPr>
        <p:spPr>
          <a:xfrm>
            <a:off x="197135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6 weeks</a:t>
            </a:r>
          </a:p>
        </p:txBody>
      </p:sp>
      <p:sp>
        <p:nvSpPr>
          <p:cNvPr id="94" name="Shape 94"/>
          <p:cNvSpPr/>
          <p:nvPr/>
        </p:nvSpPr>
        <p:spPr>
          <a:xfrm>
            <a:off x="472450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4 weeks</a:t>
            </a:r>
          </a:p>
        </p:txBody>
      </p:sp>
      <p:sp>
        <p:nvSpPr>
          <p:cNvPr id="95" name="Shape 95"/>
          <p:cNvSpPr/>
          <p:nvPr/>
        </p:nvSpPr>
        <p:spPr>
          <a:xfrm>
            <a:off x="1971350" y="28124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10 weeks</a:t>
            </a:r>
          </a:p>
        </p:txBody>
      </p:sp>
      <p:sp>
        <p:nvSpPr>
          <p:cNvPr id="96" name="Shape 96"/>
          <p:cNvSpPr/>
          <p:nvPr/>
        </p:nvSpPr>
        <p:spPr>
          <a:xfrm>
            <a:off x="4724500" y="27592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25 days</a:t>
            </a:r>
          </a:p>
        </p:txBody>
      </p:sp>
      <p:sp>
        <p:nvSpPr>
          <p:cNvPr id="97" name="Shape 97"/>
          <p:cNvSpPr/>
          <p:nvPr/>
        </p:nvSpPr>
        <p:spPr>
          <a:xfrm>
            <a:off x="1025625" y="431675"/>
            <a:ext cx="927900" cy="8925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8" name="Shape 98"/>
          <p:cNvSpPr txBox="1"/>
          <p:nvPr/>
        </p:nvSpPr>
        <p:spPr>
          <a:xfrm>
            <a:off x="1238400" y="427050"/>
            <a:ext cx="597000" cy="58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4" name="Shape 104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 txBox="1"/>
          <p:nvPr/>
        </p:nvSpPr>
        <p:spPr>
          <a:xfrm>
            <a:off x="1674900" y="585150"/>
            <a:ext cx="66504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many candles are on the outside </a:t>
            </a:r>
            <a:b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of the Advent wreath?</a:t>
            </a:r>
          </a:p>
        </p:txBody>
      </p:sp>
      <p:pic>
        <p:nvPicPr>
          <p:cNvPr id="107" name="Shape 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Shape 111"/>
          <p:cNvSpPr/>
          <p:nvPr/>
        </p:nvSpPr>
        <p:spPr>
          <a:xfrm>
            <a:off x="197135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5 candles</a:t>
            </a:r>
          </a:p>
        </p:txBody>
      </p:sp>
      <p:sp>
        <p:nvSpPr>
          <p:cNvPr id="112" name="Shape 112"/>
          <p:cNvSpPr/>
          <p:nvPr/>
        </p:nvSpPr>
        <p:spPr>
          <a:xfrm>
            <a:off x="472450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7 candles</a:t>
            </a:r>
          </a:p>
        </p:txBody>
      </p:sp>
      <p:sp>
        <p:nvSpPr>
          <p:cNvPr id="113" name="Shape 113"/>
          <p:cNvSpPr/>
          <p:nvPr/>
        </p:nvSpPr>
        <p:spPr>
          <a:xfrm>
            <a:off x="1971350" y="28124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4 candles</a:t>
            </a:r>
          </a:p>
        </p:txBody>
      </p:sp>
      <p:sp>
        <p:nvSpPr>
          <p:cNvPr id="114" name="Shape 114"/>
          <p:cNvSpPr/>
          <p:nvPr/>
        </p:nvSpPr>
        <p:spPr>
          <a:xfrm>
            <a:off x="4724500" y="27592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25 candles</a:t>
            </a:r>
          </a:p>
        </p:txBody>
      </p:sp>
      <p:sp>
        <p:nvSpPr>
          <p:cNvPr id="115" name="Shape 115"/>
          <p:cNvSpPr/>
          <p:nvPr/>
        </p:nvSpPr>
        <p:spPr>
          <a:xfrm>
            <a:off x="1025625" y="431675"/>
            <a:ext cx="927900" cy="8925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6" name="Shape 116"/>
          <p:cNvSpPr txBox="1"/>
          <p:nvPr/>
        </p:nvSpPr>
        <p:spPr>
          <a:xfrm>
            <a:off x="1238400" y="427050"/>
            <a:ext cx="597000" cy="58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2" name="Shape 122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Shape 123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4" name="Shape 124"/>
          <p:cNvSpPr txBox="1"/>
          <p:nvPr/>
        </p:nvSpPr>
        <p:spPr>
          <a:xfrm>
            <a:off x="1476500" y="577250"/>
            <a:ext cx="66504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Each candle represents </a:t>
            </a:r>
            <a:b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many weeks?</a:t>
            </a:r>
          </a:p>
        </p:txBody>
      </p:sp>
      <p:pic>
        <p:nvPicPr>
          <p:cNvPr id="125" name="Shape 1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Shape 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Shape 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Shape 1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Shape 129"/>
          <p:cNvSpPr/>
          <p:nvPr/>
        </p:nvSpPr>
        <p:spPr>
          <a:xfrm>
            <a:off x="197135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1 week</a:t>
            </a:r>
          </a:p>
        </p:txBody>
      </p:sp>
      <p:sp>
        <p:nvSpPr>
          <p:cNvPr id="130" name="Shape 130"/>
          <p:cNvSpPr/>
          <p:nvPr/>
        </p:nvSpPr>
        <p:spPr>
          <a:xfrm>
            <a:off x="472450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4 weeks</a:t>
            </a:r>
          </a:p>
        </p:txBody>
      </p:sp>
      <p:sp>
        <p:nvSpPr>
          <p:cNvPr id="131" name="Shape 131"/>
          <p:cNvSpPr/>
          <p:nvPr/>
        </p:nvSpPr>
        <p:spPr>
          <a:xfrm>
            <a:off x="1971350" y="28124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1,000 years</a:t>
            </a:r>
          </a:p>
        </p:txBody>
      </p:sp>
      <p:sp>
        <p:nvSpPr>
          <p:cNvPr id="132" name="Shape 132"/>
          <p:cNvSpPr/>
          <p:nvPr/>
        </p:nvSpPr>
        <p:spPr>
          <a:xfrm>
            <a:off x="4724500" y="27592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5 weeks</a:t>
            </a:r>
          </a:p>
        </p:txBody>
      </p:sp>
      <p:sp>
        <p:nvSpPr>
          <p:cNvPr id="133" name="Shape 133"/>
          <p:cNvSpPr/>
          <p:nvPr/>
        </p:nvSpPr>
        <p:spPr>
          <a:xfrm>
            <a:off x="1025625" y="431675"/>
            <a:ext cx="927900" cy="8925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4" name="Shape 134"/>
          <p:cNvSpPr txBox="1"/>
          <p:nvPr/>
        </p:nvSpPr>
        <p:spPr>
          <a:xfrm>
            <a:off x="1238400" y="427050"/>
            <a:ext cx="597000" cy="58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40" name="Shape 14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Shape 141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 txBox="1"/>
          <p:nvPr/>
        </p:nvSpPr>
        <p:spPr>
          <a:xfrm>
            <a:off x="1599325" y="786100"/>
            <a:ext cx="66504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color Advent candle is lit first?</a:t>
            </a:r>
          </a:p>
        </p:txBody>
      </p:sp>
      <p:pic>
        <p:nvPicPr>
          <p:cNvPr id="143" name="Shape 1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Shape 1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/>
          <p:nvPr/>
        </p:nvSpPr>
        <p:spPr>
          <a:xfrm>
            <a:off x="197135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White</a:t>
            </a:r>
          </a:p>
        </p:txBody>
      </p:sp>
      <p:sp>
        <p:nvSpPr>
          <p:cNvPr id="148" name="Shape 148"/>
          <p:cNvSpPr/>
          <p:nvPr/>
        </p:nvSpPr>
        <p:spPr>
          <a:xfrm>
            <a:off x="472450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Violet</a:t>
            </a:r>
          </a:p>
        </p:txBody>
      </p:sp>
      <p:sp>
        <p:nvSpPr>
          <p:cNvPr id="149" name="Shape 149"/>
          <p:cNvSpPr/>
          <p:nvPr/>
        </p:nvSpPr>
        <p:spPr>
          <a:xfrm>
            <a:off x="1971350" y="28124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Rose</a:t>
            </a:r>
          </a:p>
        </p:txBody>
      </p:sp>
      <p:sp>
        <p:nvSpPr>
          <p:cNvPr id="150" name="Shape 150"/>
          <p:cNvSpPr/>
          <p:nvPr/>
        </p:nvSpPr>
        <p:spPr>
          <a:xfrm>
            <a:off x="4724500" y="27592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Red</a:t>
            </a:r>
          </a:p>
        </p:txBody>
      </p:sp>
      <p:sp>
        <p:nvSpPr>
          <p:cNvPr id="151" name="Shape 151"/>
          <p:cNvSpPr/>
          <p:nvPr/>
        </p:nvSpPr>
        <p:spPr>
          <a:xfrm>
            <a:off x="1025625" y="431675"/>
            <a:ext cx="927900" cy="8925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2" name="Shape 152"/>
          <p:cNvSpPr txBox="1"/>
          <p:nvPr/>
        </p:nvSpPr>
        <p:spPr>
          <a:xfrm>
            <a:off x="1238400" y="427050"/>
            <a:ext cx="597000" cy="58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58" name="Shape 15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Shape 159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0" name="Shape 160"/>
          <p:cNvSpPr txBox="1"/>
          <p:nvPr/>
        </p:nvSpPr>
        <p:spPr>
          <a:xfrm>
            <a:off x="1339250" y="673800"/>
            <a:ext cx="66504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does the first Advent candle symbolise?</a:t>
            </a:r>
          </a:p>
        </p:txBody>
      </p:sp>
      <p:pic>
        <p:nvPicPr>
          <p:cNvPr id="161" name="Shape 1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Shape 1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Shape 1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Shape 1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Shape 165"/>
          <p:cNvSpPr/>
          <p:nvPr/>
        </p:nvSpPr>
        <p:spPr>
          <a:xfrm>
            <a:off x="197135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Peace</a:t>
            </a:r>
          </a:p>
        </p:txBody>
      </p:sp>
      <p:sp>
        <p:nvSpPr>
          <p:cNvPr id="166" name="Shape 166"/>
          <p:cNvSpPr/>
          <p:nvPr/>
        </p:nvSpPr>
        <p:spPr>
          <a:xfrm>
            <a:off x="472450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Love</a:t>
            </a:r>
          </a:p>
        </p:txBody>
      </p:sp>
      <p:sp>
        <p:nvSpPr>
          <p:cNvPr id="167" name="Shape 167"/>
          <p:cNvSpPr/>
          <p:nvPr/>
        </p:nvSpPr>
        <p:spPr>
          <a:xfrm>
            <a:off x="1971350" y="28124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Joy</a:t>
            </a:r>
          </a:p>
        </p:txBody>
      </p:sp>
      <p:sp>
        <p:nvSpPr>
          <p:cNvPr id="168" name="Shape 168"/>
          <p:cNvSpPr/>
          <p:nvPr/>
        </p:nvSpPr>
        <p:spPr>
          <a:xfrm>
            <a:off x="4724500" y="27592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Hope</a:t>
            </a:r>
          </a:p>
        </p:txBody>
      </p:sp>
      <p:sp>
        <p:nvSpPr>
          <p:cNvPr id="169" name="Shape 169"/>
          <p:cNvSpPr/>
          <p:nvPr/>
        </p:nvSpPr>
        <p:spPr>
          <a:xfrm>
            <a:off x="1025625" y="431675"/>
            <a:ext cx="927900" cy="8925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0" name="Shape 170"/>
          <p:cNvSpPr txBox="1"/>
          <p:nvPr/>
        </p:nvSpPr>
        <p:spPr>
          <a:xfrm>
            <a:off x="1238400" y="427050"/>
            <a:ext cx="597000" cy="58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76" name="Shape 17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Shape 177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8" name="Shape 178"/>
          <p:cNvSpPr txBox="1"/>
          <p:nvPr/>
        </p:nvSpPr>
        <p:spPr>
          <a:xfrm>
            <a:off x="1339250" y="673800"/>
            <a:ext cx="66504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color Advent candle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is lit second?</a:t>
            </a:r>
          </a:p>
        </p:txBody>
      </p:sp>
      <p:pic>
        <p:nvPicPr>
          <p:cNvPr id="179" name="Shape 1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Shape 1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Shape 1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Shape 183"/>
          <p:cNvSpPr/>
          <p:nvPr/>
        </p:nvSpPr>
        <p:spPr>
          <a:xfrm>
            <a:off x="197135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White</a:t>
            </a:r>
          </a:p>
        </p:txBody>
      </p:sp>
      <p:sp>
        <p:nvSpPr>
          <p:cNvPr id="184" name="Shape 184"/>
          <p:cNvSpPr/>
          <p:nvPr/>
        </p:nvSpPr>
        <p:spPr>
          <a:xfrm>
            <a:off x="4724500" y="16197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Violet</a:t>
            </a:r>
          </a:p>
        </p:txBody>
      </p:sp>
      <p:sp>
        <p:nvSpPr>
          <p:cNvPr id="185" name="Shape 185"/>
          <p:cNvSpPr/>
          <p:nvPr/>
        </p:nvSpPr>
        <p:spPr>
          <a:xfrm>
            <a:off x="1971350" y="28124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Rose</a:t>
            </a:r>
          </a:p>
        </p:txBody>
      </p:sp>
      <p:sp>
        <p:nvSpPr>
          <p:cNvPr id="186" name="Shape 186"/>
          <p:cNvSpPr/>
          <p:nvPr/>
        </p:nvSpPr>
        <p:spPr>
          <a:xfrm>
            <a:off x="4724500" y="27592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Red</a:t>
            </a:r>
          </a:p>
        </p:txBody>
      </p:sp>
      <p:sp>
        <p:nvSpPr>
          <p:cNvPr id="187" name="Shape 187"/>
          <p:cNvSpPr/>
          <p:nvPr/>
        </p:nvSpPr>
        <p:spPr>
          <a:xfrm>
            <a:off x="1025625" y="431675"/>
            <a:ext cx="927900" cy="8925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8" name="Shape 188"/>
          <p:cNvSpPr txBox="1"/>
          <p:nvPr/>
        </p:nvSpPr>
        <p:spPr>
          <a:xfrm>
            <a:off x="1238400" y="427050"/>
            <a:ext cx="597000" cy="58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94" name="Shape 194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Shape 195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6" name="Shape 196"/>
          <p:cNvSpPr txBox="1"/>
          <p:nvPr/>
        </p:nvSpPr>
        <p:spPr>
          <a:xfrm>
            <a:off x="1534300" y="644250"/>
            <a:ext cx="66504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does the second Advent candle symbolise?</a:t>
            </a:r>
          </a:p>
        </p:txBody>
      </p:sp>
      <p:pic>
        <p:nvPicPr>
          <p:cNvPr id="197" name="Shape 1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Shape 1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Shape 1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Shape 2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Shape 201"/>
          <p:cNvSpPr/>
          <p:nvPr/>
        </p:nvSpPr>
        <p:spPr>
          <a:xfrm>
            <a:off x="197135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Peace</a:t>
            </a:r>
          </a:p>
        </p:txBody>
      </p:sp>
      <p:sp>
        <p:nvSpPr>
          <p:cNvPr id="202" name="Shape 202"/>
          <p:cNvSpPr/>
          <p:nvPr/>
        </p:nvSpPr>
        <p:spPr>
          <a:xfrm>
            <a:off x="472450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Love</a:t>
            </a:r>
          </a:p>
        </p:txBody>
      </p:sp>
      <p:sp>
        <p:nvSpPr>
          <p:cNvPr id="203" name="Shape 203"/>
          <p:cNvSpPr/>
          <p:nvPr/>
        </p:nvSpPr>
        <p:spPr>
          <a:xfrm>
            <a:off x="1971350" y="28124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Joy</a:t>
            </a:r>
          </a:p>
        </p:txBody>
      </p:sp>
      <p:sp>
        <p:nvSpPr>
          <p:cNvPr id="204" name="Shape 204"/>
          <p:cNvSpPr/>
          <p:nvPr/>
        </p:nvSpPr>
        <p:spPr>
          <a:xfrm>
            <a:off x="4724500" y="27592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Hope</a:t>
            </a:r>
          </a:p>
        </p:txBody>
      </p:sp>
      <p:sp>
        <p:nvSpPr>
          <p:cNvPr id="205" name="Shape 205"/>
          <p:cNvSpPr/>
          <p:nvPr/>
        </p:nvSpPr>
        <p:spPr>
          <a:xfrm>
            <a:off x="1025625" y="431675"/>
            <a:ext cx="927900" cy="8925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6" name="Shape 206"/>
          <p:cNvSpPr txBox="1"/>
          <p:nvPr/>
        </p:nvSpPr>
        <p:spPr>
          <a:xfrm>
            <a:off x="1238400" y="427050"/>
            <a:ext cx="597000" cy="58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12" name="Shape 212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Shape 213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4" name="Shape 214"/>
          <p:cNvSpPr txBox="1"/>
          <p:nvPr/>
        </p:nvSpPr>
        <p:spPr>
          <a:xfrm>
            <a:off x="1339250" y="673800"/>
            <a:ext cx="66504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color Advent candle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 is lit third?</a:t>
            </a:r>
          </a:p>
        </p:txBody>
      </p:sp>
      <p:pic>
        <p:nvPicPr>
          <p:cNvPr id="215" name="Shape 2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Shape 2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Shape 2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Shape 2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Shape 219"/>
          <p:cNvSpPr/>
          <p:nvPr/>
        </p:nvSpPr>
        <p:spPr>
          <a:xfrm>
            <a:off x="197135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White</a:t>
            </a:r>
          </a:p>
        </p:txBody>
      </p:sp>
      <p:sp>
        <p:nvSpPr>
          <p:cNvPr id="220" name="Shape 220"/>
          <p:cNvSpPr/>
          <p:nvPr/>
        </p:nvSpPr>
        <p:spPr>
          <a:xfrm>
            <a:off x="4724500" y="16197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Violet</a:t>
            </a:r>
          </a:p>
        </p:txBody>
      </p:sp>
      <p:sp>
        <p:nvSpPr>
          <p:cNvPr id="221" name="Shape 221"/>
          <p:cNvSpPr/>
          <p:nvPr/>
        </p:nvSpPr>
        <p:spPr>
          <a:xfrm>
            <a:off x="1971350" y="28124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Rose</a:t>
            </a:r>
          </a:p>
        </p:txBody>
      </p:sp>
      <p:sp>
        <p:nvSpPr>
          <p:cNvPr id="222" name="Shape 222"/>
          <p:cNvSpPr/>
          <p:nvPr/>
        </p:nvSpPr>
        <p:spPr>
          <a:xfrm>
            <a:off x="4724500" y="27592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Red</a:t>
            </a:r>
          </a:p>
        </p:txBody>
      </p:sp>
      <p:sp>
        <p:nvSpPr>
          <p:cNvPr id="223" name="Shape 223"/>
          <p:cNvSpPr/>
          <p:nvPr/>
        </p:nvSpPr>
        <p:spPr>
          <a:xfrm>
            <a:off x="1025625" y="431675"/>
            <a:ext cx="927900" cy="8925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4" name="Shape 224"/>
          <p:cNvSpPr txBox="1"/>
          <p:nvPr/>
        </p:nvSpPr>
        <p:spPr>
          <a:xfrm>
            <a:off x="1238400" y="427050"/>
            <a:ext cx="597000" cy="58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30" name="Shape 23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Shape 231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2" name="Shape 232"/>
          <p:cNvSpPr txBox="1"/>
          <p:nvPr/>
        </p:nvSpPr>
        <p:spPr>
          <a:xfrm>
            <a:off x="1491650" y="673800"/>
            <a:ext cx="66504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does the third Advent candle symbolise?</a:t>
            </a:r>
          </a:p>
        </p:txBody>
      </p:sp>
      <p:pic>
        <p:nvPicPr>
          <p:cNvPr id="233" name="Shape 2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Shape 2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Shape 2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Shape 2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Shape 237"/>
          <p:cNvSpPr/>
          <p:nvPr/>
        </p:nvSpPr>
        <p:spPr>
          <a:xfrm>
            <a:off x="197135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Peace</a:t>
            </a:r>
          </a:p>
        </p:txBody>
      </p:sp>
      <p:sp>
        <p:nvSpPr>
          <p:cNvPr id="238" name="Shape 238"/>
          <p:cNvSpPr/>
          <p:nvPr/>
        </p:nvSpPr>
        <p:spPr>
          <a:xfrm>
            <a:off x="472450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Love</a:t>
            </a:r>
          </a:p>
        </p:txBody>
      </p:sp>
      <p:sp>
        <p:nvSpPr>
          <p:cNvPr id="239" name="Shape 239"/>
          <p:cNvSpPr/>
          <p:nvPr/>
        </p:nvSpPr>
        <p:spPr>
          <a:xfrm>
            <a:off x="1971350" y="28124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Joy</a:t>
            </a:r>
          </a:p>
        </p:txBody>
      </p:sp>
      <p:sp>
        <p:nvSpPr>
          <p:cNvPr id="240" name="Shape 240"/>
          <p:cNvSpPr/>
          <p:nvPr/>
        </p:nvSpPr>
        <p:spPr>
          <a:xfrm>
            <a:off x="4724500" y="27592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Hope</a:t>
            </a:r>
          </a:p>
        </p:txBody>
      </p:sp>
      <p:sp>
        <p:nvSpPr>
          <p:cNvPr id="241" name="Shape 241"/>
          <p:cNvSpPr/>
          <p:nvPr/>
        </p:nvSpPr>
        <p:spPr>
          <a:xfrm>
            <a:off x="1025625" y="431675"/>
            <a:ext cx="927900" cy="8925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2" name="Shape 242"/>
          <p:cNvSpPr txBox="1"/>
          <p:nvPr/>
        </p:nvSpPr>
        <p:spPr>
          <a:xfrm>
            <a:off x="1078175" y="427050"/>
            <a:ext cx="1004700" cy="58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48" name="Shape 24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Shape 249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0" name="Shape 250"/>
          <p:cNvSpPr txBox="1"/>
          <p:nvPr/>
        </p:nvSpPr>
        <p:spPr>
          <a:xfrm>
            <a:off x="1339250" y="597600"/>
            <a:ext cx="66504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color Advent candle</a:t>
            </a:r>
            <a:b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 is lit fourth?</a:t>
            </a:r>
          </a:p>
        </p:txBody>
      </p:sp>
      <p:pic>
        <p:nvPicPr>
          <p:cNvPr id="251" name="Shape 2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Shape 2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Shape 2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Shape 2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Shape 255"/>
          <p:cNvSpPr/>
          <p:nvPr/>
        </p:nvSpPr>
        <p:spPr>
          <a:xfrm>
            <a:off x="197135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White</a:t>
            </a:r>
          </a:p>
        </p:txBody>
      </p:sp>
      <p:sp>
        <p:nvSpPr>
          <p:cNvPr id="256" name="Shape 256"/>
          <p:cNvSpPr/>
          <p:nvPr/>
        </p:nvSpPr>
        <p:spPr>
          <a:xfrm>
            <a:off x="4724500" y="16197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Violet</a:t>
            </a:r>
          </a:p>
        </p:txBody>
      </p:sp>
      <p:sp>
        <p:nvSpPr>
          <p:cNvPr id="257" name="Shape 257"/>
          <p:cNvSpPr/>
          <p:nvPr/>
        </p:nvSpPr>
        <p:spPr>
          <a:xfrm>
            <a:off x="1971350" y="28124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Rose</a:t>
            </a:r>
          </a:p>
        </p:txBody>
      </p:sp>
      <p:sp>
        <p:nvSpPr>
          <p:cNvPr id="258" name="Shape 258"/>
          <p:cNvSpPr/>
          <p:nvPr/>
        </p:nvSpPr>
        <p:spPr>
          <a:xfrm>
            <a:off x="4724500" y="27592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Red</a:t>
            </a:r>
          </a:p>
        </p:txBody>
      </p:sp>
      <p:sp>
        <p:nvSpPr>
          <p:cNvPr id="259" name="Shape 259"/>
          <p:cNvSpPr/>
          <p:nvPr/>
        </p:nvSpPr>
        <p:spPr>
          <a:xfrm>
            <a:off x="1025625" y="431675"/>
            <a:ext cx="927900" cy="8925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0" name="Shape 260"/>
          <p:cNvSpPr txBox="1"/>
          <p:nvPr/>
        </p:nvSpPr>
        <p:spPr>
          <a:xfrm>
            <a:off x="1162200" y="427050"/>
            <a:ext cx="851100" cy="58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66" name="Shape 26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Shape 267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8" name="Shape 268"/>
          <p:cNvSpPr txBox="1"/>
          <p:nvPr/>
        </p:nvSpPr>
        <p:spPr>
          <a:xfrm>
            <a:off x="1567850" y="673800"/>
            <a:ext cx="66504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does the fourth Advent candle symbolise?</a:t>
            </a:r>
          </a:p>
        </p:txBody>
      </p:sp>
      <p:pic>
        <p:nvPicPr>
          <p:cNvPr id="269" name="Shape 2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Shape 2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Shape 2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Shape 2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Shape 273"/>
          <p:cNvSpPr/>
          <p:nvPr/>
        </p:nvSpPr>
        <p:spPr>
          <a:xfrm>
            <a:off x="197135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Peace</a:t>
            </a:r>
          </a:p>
        </p:txBody>
      </p:sp>
      <p:sp>
        <p:nvSpPr>
          <p:cNvPr id="274" name="Shape 274"/>
          <p:cNvSpPr/>
          <p:nvPr/>
        </p:nvSpPr>
        <p:spPr>
          <a:xfrm>
            <a:off x="472450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Love</a:t>
            </a:r>
          </a:p>
        </p:txBody>
      </p:sp>
      <p:sp>
        <p:nvSpPr>
          <p:cNvPr id="275" name="Shape 275"/>
          <p:cNvSpPr/>
          <p:nvPr/>
        </p:nvSpPr>
        <p:spPr>
          <a:xfrm>
            <a:off x="1971350" y="28124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Joy</a:t>
            </a:r>
          </a:p>
        </p:txBody>
      </p:sp>
      <p:sp>
        <p:nvSpPr>
          <p:cNvPr id="276" name="Shape 276"/>
          <p:cNvSpPr/>
          <p:nvPr/>
        </p:nvSpPr>
        <p:spPr>
          <a:xfrm>
            <a:off x="4724500" y="27592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Hope</a:t>
            </a:r>
          </a:p>
        </p:txBody>
      </p:sp>
      <p:sp>
        <p:nvSpPr>
          <p:cNvPr id="277" name="Shape 277"/>
          <p:cNvSpPr/>
          <p:nvPr/>
        </p:nvSpPr>
        <p:spPr>
          <a:xfrm>
            <a:off x="1025625" y="431675"/>
            <a:ext cx="927900" cy="8925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8" name="Shape 278"/>
          <p:cNvSpPr txBox="1"/>
          <p:nvPr/>
        </p:nvSpPr>
        <p:spPr>
          <a:xfrm>
            <a:off x="1086000" y="427050"/>
            <a:ext cx="880800" cy="58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84" name="Shape 284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Shape 285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6" name="Shape 286"/>
          <p:cNvSpPr txBox="1"/>
          <p:nvPr/>
        </p:nvSpPr>
        <p:spPr>
          <a:xfrm>
            <a:off x="1339250" y="597600"/>
            <a:ext cx="66504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day of the week </a:t>
            </a:r>
            <a:b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does Advent begin?</a:t>
            </a:r>
          </a:p>
        </p:txBody>
      </p:sp>
      <p:pic>
        <p:nvPicPr>
          <p:cNvPr id="287" name="Shape 2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Shape 2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Shape 2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Shape 2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Shape 291"/>
          <p:cNvSpPr/>
          <p:nvPr/>
        </p:nvSpPr>
        <p:spPr>
          <a:xfrm>
            <a:off x="197135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Monday</a:t>
            </a:r>
          </a:p>
        </p:txBody>
      </p:sp>
      <p:sp>
        <p:nvSpPr>
          <p:cNvPr id="292" name="Shape 292"/>
          <p:cNvSpPr/>
          <p:nvPr/>
        </p:nvSpPr>
        <p:spPr>
          <a:xfrm>
            <a:off x="472450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Sunday</a:t>
            </a:r>
          </a:p>
        </p:txBody>
      </p:sp>
      <p:sp>
        <p:nvSpPr>
          <p:cNvPr id="293" name="Shape 293"/>
          <p:cNvSpPr/>
          <p:nvPr/>
        </p:nvSpPr>
        <p:spPr>
          <a:xfrm>
            <a:off x="1971350" y="28124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Friday</a:t>
            </a:r>
          </a:p>
        </p:txBody>
      </p:sp>
      <p:sp>
        <p:nvSpPr>
          <p:cNvPr id="294" name="Shape 294"/>
          <p:cNvSpPr/>
          <p:nvPr/>
        </p:nvSpPr>
        <p:spPr>
          <a:xfrm>
            <a:off x="4724500" y="27592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Saturday</a:t>
            </a:r>
          </a:p>
        </p:txBody>
      </p:sp>
      <p:sp>
        <p:nvSpPr>
          <p:cNvPr id="295" name="Shape 295"/>
          <p:cNvSpPr/>
          <p:nvPr/>
        </p:nvSpPr>
        <p:spPr>
          <a:xfrm>
            <a:off x="1025625" y="431675"/>
            <a:ext cx="927900" cy="8925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6" name="Shape 296"/>
          <p:cNvSpPr txBox="1"/>
          <p:nvPr/>
        </p:nvSpPr>
        <p:spPr>
          <a:xfrm>
            <a:off x="1086000" y="427050"/>
            <a:ext cx="927900" cy="58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02" name="Shape 302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Shape 303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4" name="Shape 304"/>
          <p:cNvSpPr txBox="1"/>
          <p:nvPr/>
        </p:nvSpPr>
        <p:spPr>
          <a:xfrm>
            <a:off x="1339250" y="673800"/>
            <a:ext cx="66504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great feast of Mary's do we celebrate on December 8?</a:t>
            </a:r>
          </a:p>
        </p:txBody>
      </p:sp>
      <p:pic>
        <p:nvPicPr>
          <p:cNvPr id="305" name="Shape 3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Shape 3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Shape 3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Shape 3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Shape 309"/>
          <p:cNvSpPr/>
          <p:nvPr/>
        </p:nvSpPr>
        <p:spPr>
          <a:xfrm>
            <a:off x="197135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Saint Nicholas</a:t>
            </a:r>
          </a:p>
        </p:txBody>
      </p:sp>
      <p:sp>
        <p:nvSpPr>
          <p:cNvPr id="310" name="Shape 310"/>
          <p:cNvSpPr/>
          <p:nvPr/>
        </p:nvSpPr>
        <p:spPr>
          <a:xfrm>
            <a:off x="472450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Black Friday</a:t>
            </a:r>
          </a:p>
        </p:txBody>
      </p:sp>
      <p:sp>
        <p:nvSpPr>
          <p:cNvPr id="311" name="Shape 311"/>
          <p:cNvSpPr/>
          <p:nvPr/>
        </p:nvSpPr>
        <p:spPr>
          <a:xfrm>
            <a:off x="1971350" y="28124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Immaculate Conception</a:t>
            </a:r>
          </a:p>
        </p:txBody>
      </p:sp>
      <p:sp>
        <p:nvSpPr>
          <p:cNvPr id="312" name="Shape 312"/>
          <p:cNvSpPr/>
          <p:nvPr/>
        </p:nvSpPr>
        <p:spPr>
          <a:xfrm>
            <a:off x="4724500" y="27592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Hail Mary</a:t>
            </a:r>
          </a:p>
        </p:txBody>
      </p:sp>
      <p:sp>
        <p:nvSpPr>
          <p:cNvPr id="313" name="Shape 313"/>
          <p:cNvSpPr/>
          <p:nvPr/>
        </p:nvSpPr>
        <p:spPr>
          <a:xfrm>
            <a:off x="1025625" y="431675"/>
            <a:ext cx="927900" cy="8925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4" name="Shape 314"/>
          <p:cNvSpPr txBox="1"/>
          <p:nvPr/>
        </p:nvSpPr>
        <p:spPr>
          <a:xfrm>
            <a:off x="1086000" y="427050"/>
            <a:ext cx="987000" cy="58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20" name="Shape 32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Shape 321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2" name="Shape 322"/>
          <p:cNvSpPr txBox="1"/>
          <p:nvPr/>
        </p:nvSpPr>
        <p:spPr>
          <a:xfrm>
            <a:off x="1491650" y="673800"/>
            <a:ext cx="66504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patron saint of children do we celebrate on December 6?</a:t>
            </a:r>
          </a:p>
        </p:txBody>
      </p:sp>
      <p:pic>
        <p:nvPicPr>
          <p:cNvPr id="323" name="Shape 3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Shape 3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Shape 3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Shape 3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Shape 327"/>
          <p:cNvSpPr/>
          <p:nvPr/>
        </p:nvSpPr>
        <p:spPr>
          <a:xfrm>
            <a:off x="197135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Saint Nicholas</a:t>
            </a:r>
          </a:p>
        </p:txBody>
      </p:sp>
      <p:sp>
        <p:nvSpPr>
          <p:cNvPr id="328" name="Shape 328"/>
          <p:cNvSpPr/>
          <p:nvPr/>
        </p:nvSpPr>
        <p:spPr>
          <a:xfrm>
            <a:off x="4724500" y="159020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Saint Lucy</a:t>
            </a:r>
          </a:p>
        </p:txBody>
      </p:sp>
      <p:sp>
        <p:nvSpPr>
          <p:cNvPr id="329" name="Shape 329"/>
          <p:cNvSpPr/>
          <p:nvPr/>
        </p:nvSpPr>
        <p:spPr>
          <a:xfrm>
            <a:off x="1971350" y="28124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Advent</a:t>
            </a:r>
          </a:p>
        </p:txBody>
      </p:sp>
      <p:sp>
        <p:nvSpPr>
          <p:cNvPr id="330" name="Shape 330"/>
          <p:cNvSpPr/>
          <p:nvPr/>
        </p:nvSpPr>
        <p:spPr>
          <a:xfrm>
            <a:off x="4724500" y="2759250"/>
            <a:ext cx="2133900" cy="8631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Saint Joseph</a:t>
            </a:r>
          </a:p>
        </p:txBody>
      </p:sp>
      <p:sp>
        <p:nvSpPr>
          <p:cNvPr id="331" name="Shape 331"/>
          <p:cNvSpPr/>
          <p:nvPr/>
        </p:nvSpPr>
        <p:spPr>
          <a:xfrm>
            <a:off x="1025625" y="431675"/>
            <a:ext cx="927900" cy="8925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2" name="Shape 332"/>
          <p:cNvSpPr txBox="1"/>
          <p:nvPr/>
        </p:nvSpPr>
        <p:spPr>
          <a:xfrm>
            <a:off x="1086000" y="427050"/>
            <a:ext cx="987000" cy="58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4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38" name="Shape 33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3087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Shape 339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0" name="Shape 340"/>
          <p:cNvSpPr txBox="1"/>
          <p:nvPr/>
        </p:nvSpPr>
        <p:spPr>
          <a:xfrm>
            <a:off x="1339250" y="673800"/>
            <a:ext cx="66504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Swap your quiz with another team to mark...</a:t>
            </a:r>
          </a:p>
        </p:txBody>
      </p:sp>
      <p:pic>
        <p:nvPicPr>
          <p:cNvPr id="341" name="Shape 3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Shape 3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Shape 3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Shape 3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Shape 345"/>
          <p:cNvSpPr txBox="1"/>
          <p:nvPr/>
        </p:nvSpPr>
        <p:spPr>
          <a:xfrm>
            <a:off x="1924050" y="1655200"/>
            <a:ext cx="2049000" cy="2175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1C232"/>
              </a:buClr>
              <a:buSzPct val="100000"/>
              <a:buAutoNum type="arabicPeriod"/>
            </a:pPr>
            <a:r>
              <a:rPr lang="en-GB" sz="1800">
                <a:solidFill>
                  <a:srgbClr val="F1C232"/>
                </a:solidFill>
              </a:rPr>
              <a:t>Arrival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1C232"/>
              </a:buClr>
              <a:buSzPct val="100000"/>
              <a:buAutoNum type="arabicPeriod"/>
            </a:pPr>
            <a:r>
              <a:rPr lang="en-GB" sz="1800">
                <a:solidFill>
                  <a:srgbClr val="F1C232"/>
                </a:solidFill>
              </a:rPr>
              <a:t>4 weeks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1C232"/>
              </a:buClr>
              <a:buSzPct val="100000"/>
              <a:buAutoNum type="arabicPeriod"/>
            </a:pPr>
            <a:r>
              <a:rPr lang="en-GB" sz="1800">
                <a:solidFill>
                  <a:srgbClr val="F1C232"/>
                </a:solidFill>
              </a:rPr>
              <a:t>4 candles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1C232"/>
              </a:buClr>
              <a:buSzPct val="100000"/>
              <a:buAutoNum type="arabicPeriod"/>
            </a:pPr>
            <a:r>
              <a:rPr lang="en-GB" sz="1800">
                <a:solidFill>
                  <a:srgbClr val="F1C232"/>
                </a:solidFill>
              </a:rPr>
              <a:t>1 week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1C232"/>
              </a:buClr>
              <a:buSzPct val="100000"/>
              <a:buAutoNum type="arabicPeriod"/>
            </a:pPr>
            <a:r>
              <a:rPr lang="en-GB" sz="1800">
                <a:solidFill>
                  <a:srgbClr val="F1C232"/>
                </a:solidFill>
              </a:rPr>
              <a:t>Violet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1C232"/>
              </a:buClr>
              <a:buSzPct val="100000"/>
              <a:buAutoNum type="arabicPeriod"/>
            </a:pPr>
            <a:r>
              <a:rPr lang="en-GB" sz="1800">
                <a:solidFill>
                  <a:srgbClr val="F1C232"/>
                </a:solidFill>
              </a:rPr>
              <a:t>Hope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1C232"/>
              </a:buClr>
              <a:buSzPct val="100000"/>
              <a:buAutoNum type="arabicPeriod"/>
            </a:pPr>
            <a:r>
              <a:rPr lang="en-GB" sz="1800">
                <a:solidFill>
                  <a:srgbClr val="F1C232"/>
                </a:solidFill>
              </a:rPr>
              <a:t>Violet</a:t>
            </a:r>
          </a:p>
          <a:p>
            <a:pPr marL="457200" lvl="0" indent="-342900">
              <a:spcBef>
                <a:spcPts val="0"/>
              </a:spcBef>
              <a:buClr>
                <a:srgbClr val="F1C232"/>
              </a:buClr>
              <a:buSzPct val="100000"/>
              <a:buAutoNum type="arabicPeriod"/>
            </a:pPr>
            <a:r>
              <a:rPr lang="en-GB" sz="1800">
                <a:solidFill>
                  <a:srgbClr val="F1C232"/>
                </a:solidFill>
              </a:rPr>
              <a:t>Peace</a:t>
            </a:r>
          </a:p>
        </p:txBody>
      </p:sp>
      <p:sp>
        <p:nvSpPr>
          <p:cNvPr id="346" name="Shape 346"/>
          <p:cNvSpPr txBox="1"/>
          <p:nvPr/>
        </p:nvSpPr>
        <p:spPr>
          <a:xfrm>
            <a:off x="4984575" y="1604400"/>
            <a:ext cx="3488700" cy="2175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800">
                <a:solidFill>
                  <a:srgbClr val="F1C232"/>
                </a:solidFill>
              </a:rPr>
              <a:t>9. Rose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solidFill>
                  <a:srgbClr val="F1C232"/>
                </a:solidFill>
              </a:rPr>
              <a:t>10. Joy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solidFill>
                  <a:srgbClr val="F1C232"/>
                </a:solidFill>
              </a:rPr>
              <a:t>11. Violet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solidFill>
                  <a:srgbClr val="F1C232"/>
                </a:solidFill>
              </a:rPr>
              <a:t>12. Love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solidFill>
                  <a:srgbClr val="F1C232"/>
                </a:solidFill>
              </a:rPr>
              <a:t>13. Sunday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solidFill>
                  <a:srgbClr val="F1C232"/>
                </a:solidFill>
              </a:rPr>
              <a:t>14. Immaculate Conception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solidFill>
                  <a:srgbClr val="F1C232"/>
                </a:solidFill>
              </a:rPr>
              <a:t>15. Saint Nicholas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</Words>
  <Application>Microsoft Office PowerPoint</Application>
  <PresentationFormat>On-screen Show (16:9)</PresentationFormat>
  <Paragraphs>109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Comic Sans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</cp:revision>
  <dcterms:modified xsi:type="dcterms:W3CDTF">2017-11-23T12:57:38Z</dcterms:modified>
</cp:coreProperties>
</file>