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7" r:id="rId3"/>
    <p:sldId id="276" r:id="rId4"/>
    <p:sldId id="283" r:id="rId5"/>
    <p:sldId id="284" r:id="rId6"/>
    <p:sldId id="259" r:id="rId7"/>
    <p:sldId id="277" r:id="rId8"/>
    <p:sldId id="285" r:id="rId9"/>
    <p:sldId id="286" r:id="rId10"/>
    <p:sldId id="278" r:id="rId11"/>
    <p:sldId id="261" r:id="rId12"/>
    <p:sldId id="279" r:id="rId13"/>
    <p:sldId id="264" r:id="rId14"/>
    <p:sldId id="282" r:id="rId15"/>
    <p:sldId id="269" r:id="rId16"/>
    <p:sldId id="270" r:id="rId17"/>
    <p:sldId id="274" r:id="rId18"/>
    <p:sldId id="273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9B7C1B-5C48-410D-A9E3-FA316746EE41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E6C77783-967C-4340-ACB3-AB74EEE0DB19}">
      <dgm:prSet phldrT="[Text]"/>
      <dgm:spPr/>
      <dgm:t>
        <a:bodyPr/>
        <a:lstStyle/>
        <a:p>
          <a:r>
            <a:rPr lang="en-IE" dirty="0" smtClean="0"/>
            <a:t>Birth</a:t>
          </a:r>
          <a:endParaRPr lang="en-IE" dirty="0"/>
        </a:p>
      </dgm:t>
    </dgm:pt>
    <dgm:pt modelId="{61794EF2-95FB-44A9-8C6A-89060BFA4E1C}" type="parTrans" cxnId="{58B11280-D2FB-4D81-B6F1-282F3803DA59}">
      <dgm:prSet/>
      <dgm:spPr/>
      <dgm:t>
        <a:bodyPr/>
        <a:lstStyle/>
        <a:p>
          <a:endParaRPr lang="en-IE"/>
        </a:p>
      </dgm:t>
    </dgm:pt>
    <dgm:pt modelId="{FAE9728D-0B48-4DAA-A37E-2C742C858777}" type="sibTrans" cxnId="{58B11280-D2FB-4D81-B6F1-282F3803DA59}">
      <dgm:prSet/>
      <dgm:spPr/>
      <dgm:t>
        <a:bodyPr/>
        <a:lstStyle/>
        <a:p>
          <a:endParaRPr lang="en-IE"/>
        </a:p>
      </dgm:t>
    </dgm:pt>
    <dgm:pt modelId="{4DF99D32-967E-408B-AE91-F1D8D6773C1E}">
      <dgm:prSet phldrT="[Text]"/>
      <dgm:spPr/>
      <dgm:t>
        <a:bodyPr/>
        <a:lstStyle/>
        <a:p>
          <a:r>
            <a:rPr lang="en-IE" dirty="0" smtClean="0"/>
            <a:t>Life</a:t>
          </a:r>
          <a:endParaRPr lang="en-IE" dirty="0"/>
        </a:p>
      </dgm:t>
    </dgm:pt>
    <dgm:pt modelId="{CB216879-EDF3-4FE9-B23E-0C4DDF24D488}" type="parTrans" cxnId="{B2565588-87C9-4DA4-877E-8996BA1C7A19}">
      <dgm:prSet/>
      <dgm:spPr/>
      <dgm:t>
        <a:bodyPr/>
        <a:lstStyle/>
        <a:p>
          <a:endParaRPr lang="en-IE"/>
        </a:p>
      </dgm:t>
    </dgm:pt>
    <dgm:pt modelId="{14B2B1A4-DA4A-444F-B2ED-27CCCC7D79B4}" type="sibTrans" cxnId="{B2565588-87C9-4DA4-877E-8996BA1C7A19}">
      <dgm:prSet/>
      <dgm:spPr/>
      <dgm:t>
        <a:bodyPr/>
        <a:lstStyle/>
        <a:p>
          <a:endParaRPr lang="en-IE"/>
        </a:p>
      </dgm:t>
    </dgm:pt>
    <dgm:pt modelId="{857F56CF-FFFA-4747-B067-E27177AC327D}">
      <dgm:prSet phldrT="[Text]"/>
      <dgm:spPr/>
      <dgm:t>
        <a:bodyPr/>
        <a:lstStyle/>
        <a:p>
          <a:r>
            <a:rPr lang="en-IE" dirty="0" smtClean="0"/>
            <a:t>Death</a:t>
          </a:r>
          <a:endParaRPr lang="en-IE" dirty="0"/>
        </a:p>
      </dgm:t>
    </dgm:pt>
    <dgm:pt modelId="{1C8B9D03-4C39-40CD-8CE1-FC81B2678BCA}" type="parTrans" cxnId="{C0886A97-DA7A-48A8-B745-A54A57F22915}">
      <dgm:prSet/>
      <dgm:spPr/>
      <dgm:t>
        <a:bodyPr/>
        <a:lstStyle/>
        <a:p>
          <a:endParaRPr lang="en-IE"/>
        </a:p>
      </dgm:t>
    </dgm:pt>
    <dgm:pt modelId="{FA8EC56C-D99A-4D69-B09F-89DD24F42A87}" type="sibTrans" cxnId="{C0886A97-DA7A-48A8-B745-A54A57F22915}">
      <dgm:prSet/>
      <dgm:spPr/>
      <dgm:t>
        <a:bodyPr/>
        <a:lstStyle/>
        <a:p>
          <a:endParaRPr lang="en-IE"/>
        </a:p>
      </dgm:t>
    </dgm:pt>
    <dgm:pt modelId="{60B5C1F1-284C-4EB2-9E09-A473E714FDAF}">
      <dgm:prSet phldrT="[Text]"/>
      <dgm:spPr/>
      <dgm:t>
        <a:bodyPr/>
        <a:lstStyle/>
        <a:p>
          <a:r>
            <a:rPr lang="en-IE" dirty="0" smtClean="0"/>
            <a:t>Rebirth</a:t>
          </a:r>
          <a:endParaRPr lang="en-IE" dirty="0"/>
        </a:p>
      </dgm:t>
    </dgm:pt>
    <dgm:pt modelId="{9D019BE1-6BB0-4CE4-A9D1-1D65567AB847}" type="parTrans" cxnId="{24BF30EB-0133-4B64-8387-3850A5122F3B}">
      <dgm:prSet/>
      <dgm:spPr/>
      <dgm:t>
        <a:bodyPr/>
        <a:lstStyle/>
        <a:p>
          <a:endParaRPr lang="en-IE"/>
        </a:p>
      </dgm:t>
    </dgm:pt>
    <dgm:pt modelId="{0D1BBA6B-6EC1-4140-BDBA-4E8724D35CAD}" type="sibTrans" cxnId="{24BF30EB-0133-4B64-8387-3850A5122F3B}">
      <dgm:prSet/>
      <dgm:spPr/>
      <dgm:t>
        <a:bodyPr/>
        <a:lstStyle/>
        <a:p>
          <a:endParaRPr lang="en-IE"/>
        </a:p>
      </dgm:t>
    </dgm:pt>
    <dgm:pt modelId="{937EE3E3-40FF-4CF2-8309-C9BDDBC4B64E}" type="pres">
      <dgm:prSet presAssocID="{199B7C1B-5C48-410D-A9E3-FA316746EE4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E"/>
        </a:p>
      </dgm:t>
    </dgm:pt>
    <dgm:pt modelId="{0BA1530D-4072-4492-85A3-FFBDD0590085}" type="pres">
      <dgm:prSet presAssocID="{199B7C1B-5C48-410D-A9E3-FA316746EE41}" presName="cycle" presStyleCnt="0"/>
      <dgm:spPr/>
    </dgm:pt>
    <dgm:pt modelId="{F1BE774A-5B36-4593-8811-B54E6E14151E}" type="pres">
      <dgm:prSet presAssocID="{E6C77783-967C-4340-ACB3-AB74EEE0DB19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0F0558C1-0641-4120-AB81-42AFD9045EC0}" type="pres">
      <dgm:prSet presAssocID="{FAE9728D-0B48-4DAA-A37E-2C742C858777}" presName="sibTransFirstNode" presStyleLbl="bgShp" presStyleIdx="0" presStyleCnt="1"/>
      <dgm:spPr/>
      <dgm:t>
        <a:bodyPr/>
        <a:lstStyle/>
        <a:p>
          <a:endParaRPr lang="en-IE"/>
        </a:p>
      </dgm:t>
    </dgm:pt>
    <dgm:pt modelId="{240B9D35-BDDC-49F5-973F-08BB19DFF43C}" type="pres">
      <dgm:prSet presAssocID="{4DF99D32-967E-408B-AE91-F1D8D6773C1E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CEE91F1F-EE18-4151-8AF0-B4CEC76F284A}" type="pres">
      <dgm:prSet presAssocID="{857F56CF-FFFA-4747-B067-E27177AC327D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C6E99B98-3881-45D3-90B0-B57771CBEDA7}" type="pres">
      <dgm:prSet presAssocID="{60B5C1F1-284C-4EB2-9E09-A473E714FDAF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</dgm:ptLst>
  <dgm:cxnLst>
    <dgm:cxn modelId="{65FFD188-A9C5-47C2-9D6C-D9796682F805}" type="presOf" srcId="{FAE9728D-0B48-4DAA-A37E-2C742C858777}" destId="{0F0558C1-0641-4120-AB81-42AFD9045EC0}" srcOrd="0" destOrd="0" presId="urn:microsoft.com/office/officeart/2005/8/layout/cycle3"/>
    <dgm:cxn modelId="{26DABA59-2109-4E0B-BF1E-72FC79439592}" type="presOf" srcId="{4DF99D32-967E-408B-AE91-F1D8D6773C1E}" destId="{240B9D35-BDDC-49F5-973F-08BB19DFF43C}" srcOrd="0" destOrd="0" presId="urn:microsoft.com/office/officeart/2005/8/layout/cycle3"/>
    <dgm:cxn modelId="{4814A9D6-8C65-4C68-943A-D8EE59183EDE}" type="presOf" srcId="{857F56CF-FFFA-4747-B067-E27177AC327D}" destId="{CEE91F1F-EE18-4151-8AF0-B4CEC76F284A}" srcOrd="0" destOrd="0" presId="urn:microsoft.com/office/officeart/2005/8/layout/cycle3"/>
    <dgm:cxn modelId="{24BF30EB-0133-4B64-8387-3850A5122F3B}" srcId="{199B7C1B-5C48-410D-A9E3-FA316746EE41}" destId="{60B5C1F1-284C-4EB2-9E09-A473E714FDAF}" srcOrd="3" destOrd="0" parTransId="{9D019BE1-6BB0-4CE4-A9D1-1D65567AB847}" sibTransId="{0D1BBA6B-6EC1-4140-BDBA-4E8724D35CAD}"/>
    <dgm:cxn modelId="{E5ABD44A-15C3-471B-A0A3-1794E499D475}" type="presOf" srcId="{E6C77783-967C-4340-ACB3-AB74EEE0DB19}" destId="{F1BE774A-5B36-4593-8811-B54E6E14151E}" srcOrd="0" destOrd="0" presId="urn:microsoft.com/office/officeart/2005/8/layout/cycle3"/>
    <dgm:cxn modelId="{148BBEA3-F418-4213-BA27-C99ABFE7BD32}" type="presOf" srcId="{60B5C1F1-284C-4EB2-9E09-A473E714FDAF}" destId="{C6E99B98-3881-45D3-90B0-B57771CBEDA7}" srcOrd="0" destOrd="0" presId="urn:microsoft.com/office/officeart/2005/8/layout/cycle3"/>
    <dgm:cxn modelId="{C0886A97-DA7A-48A8-B745-A54A57F22915}" srcId="{199B7C1B-5C48-410D-A9E3-FA316746EE41}" destId="{857F56CF-FFFA-4747-B067-E27177AC327D}" srcOrd="2" destOrd="0" parTransId="{1C8B9D03-4C39-40CD-8CE1-FC81B2678BCA}" sibTransId="{FA8EC56C-D99A-4D69-B09F-89DD24F42A87}"/>
    <dgm:cxn modelId="{58B11280-D2FB-4D81-B6F1-282F3803DA59}" srcId="{199B7C1B-5C48-410D-A9E3-FA316746EE41}" destId="{E6C77783-967C-4340-ACB3-AB74EEE0DB19}" srcOrd="0" destOrd="0" parTransId="{61794EF2-95FB-44A9-8C6A-89060BFA4E1C}" sibTransId="{FAE9728D-0B48-4DAA-A37E-2C742C858777}"/>
    <dgm:cxn modelId="{9E92724E-1B91-44FB-BB31-A9D4112634DB}" type="presOf" srcId="{199B7C1B-5C48-410D-A9E3-FA316746EE41}" destId="{937EE3E3-40FF-4CF2-8309-C9BDDBC4B64E}" srcOrd="0" destOrd="0" presId="urn:microsoft.com/office/officeart/2005/8/layout/cycle3"/>
    <dgm:cxn modelId="{B2565588-87C9-4DA4-877E-8996BA1C7A19}" srcId="{199B7C1B-5C48-410D-A9E3-FA316746EE41}" destId="{4DF99D32-967E-408B-AE91-F1D8D6773C1E}" srcOrd="1" destOrd="0" parTransId="{CB216879-EDF3-4FE9-B23E-0C4DDF24D488}" sibTransId="{14B2B1A4-DA4A-444F-B2ED-27CCCC7D79B4}"/>
    <dgm:cxn modelId="{A60BCEBB-5BFB-4133-BEA4-53DDDC879D1C}" type="presParOf" srcId="{937EE3E3-40FF-4CF2-8309-C9BDDBC4B64E}" destId="{0BA1530D-4072-4492-85A3-FFBDD0590085}" srcOrd="0" destOrd="0" presId="urn:microsoft.com/office/officeart/2005/8/layout/cycle3"/>
    <dgm:cxn modelId="{38167210-F437-4285-A428-4056C8441EC6}" type="presParOf" srcId="{0BA1530D-4072-4492-85A3-FFBDD0590085}" destId="{F1BE774A-5B36-4593-8811-B54E6E14151E}" srcOrd="0" destOrd="0" presId="urn:microsoft.com/office/officeart/2005/8/layout/cycle3"/>
    <dgm:cxn modelId="{C8B6E285-53CD-4978-88FB-277CB3B85282}" type="presParOf" srcId="{0BA1530D-4072-4492-85A3-FFBDD0590085}" destId="{0F0558C1-0641-4120-AB81-42AFD9045EC0}" srcOrd="1" destOrd="0" presId="urn:microsoft.com/office/officeart/2005/8/layout/cycle3"/>
    <dgm:cxn modelId="{B0F4A4C4-B46D-498C-8424-84B7AB60B7E3}" type="presParOf" srcId="{0BA1530D-4072-4492-85A3-FFBDD0590085}" destId="{240B9D35-BDDC-49F5-973F-08BB19DFF43C}" srcOrd="2" destOrd="0" presId="urn:microsoft.com/office/officeart/2005/8/layout/cycle3"/>
    <dgm:cxn modelId="{4CBB9746-DED8-40BA-A54E-C9EE3D13D79D}" type="presParOf" srcId="{0BA1530D-4072-4492-85A3-FFBDD0590085}" destId="{CEE91F1F-EE18-4151-8AF0-B4CEC76F284A}" srcOrd="3" destOrd="0" presId="urn:microsoft.com/office/officeart/2005/8/layout/cycle3"/>
    <dgm:cxn modelId="{289BA2F1-AB40-498D-AD67-9AA545487A30}" type="presParOf" srcId="{0BA1530D-4072-4492-85A3-FFBDD0590085}" destId="{C6E99B98-3881-45D3-90B0-B57771CBEDA7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558C1-0641-4120-AB81-42AFD9045EC0}">
      <dsp:nvSpPr>
        <dsp:cNvPr id="0" name=""/>
        <dsp:cNvSpPr/>
      </dsp:nvSpPr>
      <dsp:spPr>
        <a:xfrm>
          <a:off x="420563" y="241154"/>
          <a:ext cx="2726321" cy="2726321"/>
        </a:xfrm>
        <a:prstGeom prst="circularArrow">
          <a:avLst>
            <a:gd name="adj1" fmla="val 4668"/>
            <a:gd name="adj2" fmla="val 272909"/>
            <a:gd name="adj3" fmla="val 13259200"/>
            <a:gd name="adj4" fmla="val 17746412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BE774A-5B36-4593-8811-B54E6E14151E}">
      <dsp:nvSpPr>
        <dsp:cNvPr id="0" name=""/>
        <dsp:cNvSpPr/>
      </dsp:nvSpPr>
      <dsp:spPr>
        <a:xfrm>
          <a:off x="978957" y="267182"/>
          <a:ext cx="1609532" cy="804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3300" kern="1200" dirty="0" smtClean="0"/>
            <a:t>Birth</a:t>
          </a:r>
          <a:endParaRPr lang="en-IE" sz="3300" kern="1200" dirty="0"/>
        </a:p>
      </dsp:txBody>
      <dsp:txXfrm>
        <a:off x="1018242" y="306467"/>
        <a:ext cx="1530962" cy="726196"/>
      </dsp:txXfrm>
    </dsp:sp>
    <dsp:sp modelId="{240B9D35-BDDC-49F5-973F-08BB19DFF43C}">
      <dsp:nvSpPr>
        <dsp:cNvPr id="0" name=""/>
        <dsp:cNvSpPr/>
      </dsp:nvSpPr>
      <dsp:spPr>
        <a:xfrm>
          <a:off x="1957888" y="1246112"/>
          <a:ext cx="1609532" cy="804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3300" kern="1200" dirty="0" smtClean="0"/>
            <a:t>Life</a:t>
          </a:r>
          <a:endParaRPr lang="en-IE" sz="3300" kern="1200" dirty="0"/>
        </a:p>
      </dsp:txBody>
      <dsp:txXfrm>
        <a:off x="1997173" y="1285397"/>
        <a:ext cx="1530962" cy="726196"/>
      </dsp:txXfrm>
    </dsp:sp>
    <dsp:sp modelId="{CEE91F1F-EE18-4151-8AF0-B4CEC76F284A}">
      <dsp:nvSpPr>
        <dsp:cNvPr id="0" name=""/>
        <dsp:cNvSpPr/>
      </dsp:nvSpPr>
      <dsp:spPr>
        <a:xfrm>
          <a:off x="978957" y="2225043"/>
          <a:ext cx="1609532" cy="804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3300" kern="1200" dirty="0" smtClean="0"/>
            <a:t>Death</a:t>
          </a:r>
          <a:endParaRPr lang="en-IE" sz="3300" kern="1200" dirty="0"/>
        </a:p>
      </dsp:txBody>
      <dsp:txXfrm>
        <a:off x="1018242" y="2264328"/>
        <a:ext cx="1530962" cy="726196"/>
      </dsp:txXfrm>
    </dsp:sp>
    <dsp:sp modelId="{C6E99B98-3881-45D3-90B0-B57771CBEDA7}">
      <dsp:nvSpPr>
        <dsp:cNvPr id="0" name=""/>
        <dsp:cNvSpPr/>
      </dsp:nvSpPr>
      <dsp:spPr>
        <a:xfrm>
          <a:off x="27" y="1246112"/>
          <a:ext cx="1609532" cy="804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3300" kern="1200" dirty="0" smtClean="0"/>
            <a:t>Rebirth</a:t>
          </a:r>
          <a:endParaRPr lang="en-IE" sz="3300" kern="1200" dirty="0"/>
        </a:p>
      </dsp:txBody>
      <dsp:txXfrm>
        <a:off x="39312" y="1285397"/>
        <a:ext cx="1530962" cy="7261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9BC76-F1E2-4FC8-A1FE-76FD7ED9C0D7}" type="datetimeFigureOut">
              <a:rPr lang="en-IE" smtClean="0"/>
              <a:t>27/11/2017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4FD58-1927-4D35-BE77-E3F149A3FA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4479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4FD58-1927-4D35-BE77-E3F149A3FA05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951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36060A-47A5-4651-92F0-93F24E0D1114}" type="datetime1">
              <a:rPr lang="en-IE" smtClean="0"/>
              <a:t>27/11/2017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949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7AFC-93F3-40CA-A24F-7444292C2530}" type="datetime1">
              <a:rPr lang="en-IE" smtClean="0"/>
              <a:t>27/11/2017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848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7DC71-FE4C-4B1C-8A5C-B8E3C159DF13}" type="datetime1">
              <a:rPr lang="en-IE" smtClean="0"/>
              <a:t>27/11/2017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65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667E-F1F8-4735-92DA-878D3F020719}" type="datetime1">
              <a:rPr lang="en-IE" smtClean="0"/>
              <a:t>27/11/2017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55053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0EF0-F02B-4690-BAE4-1A864667ADEE}" type="datetime1">
              <a:rPr lang="en-IE" smtClean="0"/>
              <a:t>27/11/2017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197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FD7C-4D5C-4090-A56F-C598D6C96576}" type="datetime1">
              <a:rPr lang="en-IE" smtClean="0"/>
              <a:t>27/11/2017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444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ADCAE-9162-4C21-8421-9A43939E6647}" type="datetime1">
              <a:rPr lang="en-IE" smtClean="0"/>
              <a:t>27/11/2017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117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1EE6F-4169-42C6-942D-9239F85FA2ED}" type="datetime1">
              <a:rPr lang="en-IE" smtClean="0"/>
              <a:t>27/11/2017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1754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471C-D835-4B13-BB7C-C6A24CCF43CB}" type="datetime1">
              <a:rPr lang="en-IE" smtClean="0"/>
              <a:t>27/11/2017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66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E2AEF-8AD9-455D-BAFF-7FE190012797}" type="datetime1">
              <a:rPr lang="en-IE" smtClean="0"/>
              <a:t>27/11/2017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44161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FBF65-C0A9-4174-AE91-E452CFDFF841}" type="datetime1">
              <a:rPr lang="en-IE" smtClean="0"/>
              <a:t>27/11/2017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068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85D24D9-7595-476E-8835-C0AA208A3489}" type="datetime1">
              <a:rPr lang="en-IE" smtClean="0"/>
              <a:t>27/11/2017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10FE4C7-C090-480E-A3EB-F057690AC4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5572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Hinduism</a:t>
            </a:r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786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History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10061620" cy="41664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Hinduism began about 4000 years ago in India.</a:t>
            </a:r>
          </a:p>
          <a:p>
            <a:pPr>
              <a:lnSpc>
                <a:spcPct val="100000"/>
              </a:lnSpc>
            </a:pP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 is the world’s oldest religion.</a:t>
            </a:r>
          </a:p>
          <a:p>
            <a:pPr>
              <a:lnSpc>
                <a:spcPct val="100000"/>
              </a:lnSpc>
            </a:pP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People who follow the religion are called Hindus.</a:t>
            </a:r>
          </a:p>
          <a:p>
            <a:pPr>
              <a:lnSpc>
                <a:spcPct val="100000"/>
              </a:lnSpc>
            </a:pP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 is the world’s third most popular religion, after Christianity and Islam.</a:t>
            </a:r>
          </a:p>
          <a:p>
            <a:pPr>
              <a:lnSpc>
                <a:spcPct val="100000"/>
              </a:lnSpc>
            </a:pP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Unlike other religions Hinduism does not have a founder or prophet.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5249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Beliefs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1" y="1815921"/>
            <a:ext cx="7009326" cy="4407907"/>
          </a:xfrm>
        </p:spPr>
        <p:txBody>
          <a:bodyPr>
            <a:normAutofit/>
          </a:bodyPr>
          <a:lstStyle/>
          <a:p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For Hindus religion is about practice rather than belief. It is more about what you do, than what you believe.</a:t>
            </a:r>
            <a:endParaRPr lang="en-IE" sz="26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Hindus believe in a universal soul or God called Brahman. Brahman takes on many </a:t>
            </a: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forms.</a:t>
            </a:r>
            <a:r>
              <a:rPr lang="en-IE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 </a:t>
            </a:r>
            <a:endParaRPr lang="en-IE" sz="28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Hindus </a:t>
            </a:r>
            <a:r>
              <a:rPr lang="en-IE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believe that there is a part of Brahman in everyone and this is called the </a:t>
            </a: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Atman (or soul).</a:t>
            </a:r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TextBox 5"/>
          <p:cNvSpPr txBox="1"/>
          <p:nvPr/>
        </p:nvSpPr>
        <p:spPr>
          <a:xfrm>
            <a:off x="8525814" y="4842456"/>
            <a:ext cx="2859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The Hindu symbol - </a:t>
            </a:r>
            <a:r>
              <a:rPr lang="en-IE" dirty="0" err="1" smtClean="0"/>
              <a:t>Aum</a:t>
            </a:r>
            <a:endParaRPr lang="en-IE" dirty="0"/>
          </a:p>
        </p:txBody>
      </p:sp>
      <p:pic>
        <p:nvPicPr>
          <p:cNvPr id="7170" name="Picture 2" descr="Image result for a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978" y="2025084"/>
            <a:ext cx="3266782" cy="275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87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Beliefs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1" y="1815921"/>
            <a:ext cx="7009326" cy="4407907"/>
          </a:xfrm>
        </p:spPr>
        <p:txBody>
          <a:bodyPr>
            <a:normAutofit fontScale="92500" lnSpcReduction="10000"/>
          </a:bodyPr>
          <a:lstStyle/>
          <a:p>
            <a:r>
              <a:rPr lang="en-IE" sz="2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Hindus believe in reincarnation</a:t>
            </a:r>
            <a:r>
              <a:rPr lang="en-IE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 - </a:t>
            </a: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this means </a:t>
            </a: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that </a:t>
            </a: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when someone dies their soul comes back in another form or body. </a:t>
            </a:r>
            <a:r>
              <a:rPr lang="en-IE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soul is sometimes born in a human body, sometimes in an animal body and sometimes in a plant </a:t>
            </a: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body. </a:t>
            </a:r>
            <a:r>
              <a:rPr lang="en-IE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Hindus believe that all forms of life contain a </a:t>
            </a:r>
            <a:r>
              <a:rPr lang="en-IE" sz="2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soul.</a:t>
            </a:r>
            <a:endParaRPr lang="en-IE" sz="28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Samsara</a:t>
            </a:r>
            <a:r>
              <a:rPr lang="en-IE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 means going through the cycle of repeated births and deaths (reincarnation). </a:t>
            </a:r>
            <a:r>
              <a:rPr lang="en-IE" sz="2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Hindus believe that existence of this cycle is governed by Karma</a:t>
            </a:r>
            <a:r>
              <a:rPr lang="en-IE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77674900"/>
              </p:ext>
            </p:extLst>
          </p:nvPr>
        </p:nvGraphicFramePr>
        <p:xfrm>
          <a:off x="8281115" y="1965960"/>
          <a:ext cx="3567448" cy="3296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720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Karma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1" y="1815921"/>
            <a:ext cx="7009326" cy="4407907"/>
          </a:xfrm>
        </p:spPr>
        <p:txBody>
          <a:bodyPr>
            <a:normAutofit/>
          </a:bodyPr>
          <a:lstStyle/>
          <a:p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Hindus believe that what we are reborn as (human, animal or plant) is dependent on how we live our current life.</a:t>
            </a:r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 </a:t>
            </a:r>
            <a:endParaRPr lang="en-IE" sz="26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Our </a:t>
            </a:r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actions in our present lives will determine our fate in the lives that follow. </a:t>
            </a:r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This is called Karma.</a:t>
            </a:r>
          </a:p>
          <a:p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Hindus </a:t>
            </a:r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therefore aim to live in a way that will cause each of their lives to be better than the life before.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1026" name="Picture 2" descr="Image result for hinduis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04" y="1965960"/>
            <a:ext cx="2763713" cy="289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1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Hindu Gods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5296437" cy="4038600"/>
          </a:xfrm>
        </p:spPr>
        <p:txBody>
          <a:bodyPr>
            <a:normAutofit/>
          </a:bodyPr>
          <a:lstStyle/>
          <a:p>
            <a:r>
              <a:rPr lang="en-IE" sz="26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There are over 300 million Hindu gods!</a:t>
            </a:r>
          </a:p>
          <a:p>
            <a:endParaRPr lang="en-IE" sz="26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6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However, Hindus </a:t>
            </a:r>
            <a:r>
              <a:rPr lang="en-IE" sz="2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actually only believe in one God, </a:t>
            </a:r>
            <a:r>
              <a:rPr lang="en-IE" sz="26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Brahman</a:t>
            </a:r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gods of the Hindu faith represent different forms of Brahman. These gods are sent to help people find the universal God (Brahman).</a:t>
            </a:r>
            <a:endParaRPr lang="en-IE" sz="26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2050" name="Picture 2" descr="Image result for hindui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718" y="1815921"/>
            <a:ext cx="4755356" cy="317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45499" y="5061397"/>
            <a:ext cx="4687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A temple decorated with statues of Hindu gods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5233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10100256" cy="1356360"/>
          </a:xfrm>
        </p:spPr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The three most important gods are: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1" y="2057400"/>
            <a:ext cx="6635838" cy="4038600"/>
          </a:xfrm>
        </p:spPr>
        <p:txBody>
          <a:bodyPr>
            <a:normAutofit/>
          </a:bodyPr>
          <a:lstStyle/>
          <a:p>
            <a:r>
              <a:rPr lang="en-IE" sz="26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Brahma</a:t>
            </a:r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– known as the Creator.</a:t>
            </a:r>
          </a:p>
          <a:p>
            <a:endParaRPr lang="en-IE" sz="26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His job was the creation of the world and all it’s creatures.</a:t>
            </a:r>
          </a:p>
          <a:p>
            <a:endParaRPr lang="en-IE" sz="26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He has four heads and four arms.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2050" name="Picture 2" descr="Image result for brahm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295" y="1710207"/>
            <a:ext cx="3065172" cy="390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49295" y="5370620"/>
            <a:ext cx="306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Statue of Brahma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0137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10100256" cy="1356360"/>
          </a:xfrm>
        </p:spPr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The three most important gods are: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1" y="2057400"/>
            <a:ext cx="6635838" cy="4038600"/>
          </a:xfrm>
        </p:spPr>
        <p:txBody>
          <a:bodyPr>
            <a:normAutofit/>
          </a:bodyPr>
          <a:lstStyle/>
          <a:p>
            <a:r>
              <a:rPr lang="en-IE" sz="26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Vishnu</a:t>
            </a:r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– known as the Preserver.</a:t>
            </a:r>
          </a:p>
          <a:p>
            <a:endParaRPr lang="en-IE" sz="26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Vishnu is the protector of the universe. His job was to return to earth in troubled times and restore the balance of good and evil.</a:t>
            </a:r>
          </a:p>
          <a:p>
            <a:endParaRPr lang="en-IE" sz="26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He has four arms and blue coloured skin.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5" name="TextBox 4"/>
          <p:cNvSpPr txBox="1"/>
          <p:nvPr/>
        </p:nvSpPr>
        <p:spPr>
          <a:xfrm>
            <a:off x="7985356" y="6037058"/>
            <a:ext cx="306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Vishnu</a:t>
            </a:r>
            <a:endParaRPr lang="en-IE" dirty="0"/>
          </a:p>
        </p:txBody>
      </p:sp>
      <p:pic>
        <p:nvPicPr>
          <p:cNvPr id="3074" name="Picture 2" descr="Image result for vish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440" y="1630184"/>
            <a:ext cx="2129004" cy="440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86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10100256" cy="1356360"/>
          </a:xfrm>
        </p:spPr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The three most important gods are: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1" y="2057400"/>
            <a:ext cx="6635838" cy="4038600"/>
          </a:xfrm>
        </p:spPr>
        <p:txBody>
          <a:bodyPr>
            <a:normAutofit lnSpcReduction="10000"/>
          </a:bodyPr>
          <a:lstStyle/>
          <a:p>
            <a:r>
              <a:rPr lang="en-IE" sz="26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Shiva</a:t>
            </a:r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– known as the Destroyer.</a:t>
            </a:r>
          </a:p>
          <a:p>
            <a:endParaRPr lang="en-IE" sz="26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Shiva’s role is to destroy the universe so it can be recreated. Hindus believe this allows for beneficial change in the world.</a:t>
            </a:r>
          </a:p>
          <a:p>
            <a:endParaRPr lang="en-IE" sz="26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Shiva always has a third eye to represent wisdom. He also has a cobra necklace to show his power.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5" name="TextBox 4"/>
          <p:cNvSpPr txBox="1"/>
          <p:nvPr/>
        </p:nvSpPr>
        <p:spPr>
          <a:xfrm>
            <a:off x="8094598" y="5162411"/>
            <a:ext cx="306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Statue of Shiva</a:t>
            </a:r>
            <a:endParaRPr lang="en-IE" dirty="0"/>
          </a:p>
        </p:txBody>
      </p:sp>
      <p:pic>
        <p:nvPicPr>
          <p:cNvPr id="4098" name="Picture 2" descr="Image result for shi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898" y="2363099"/>
            <a:ext cx="4134573" cy="275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74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Moksha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1" y="2057399"/>
            <a:ext cx="6635838" cy="4382037"/>
          </a:xfrm>
        </p:spPr>
        <p:txBody>
          <a:bodyPr>
            <a:norm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Through meditation, prayer and working for the good of mankind Hindu’s ultimate goal is to achieve Moksha.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This means that their soul will be released from the repeated cycle of death and rebirth.</a:t>
            </a:r>
          </a:p>
          <a:p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When Hindu’s achieve Moksha they believe their soul is reunited with Brahman.</a:t>
            </a:r>
            <a:endParaRPr lang="en-IE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6" name="TextBox 5"/>
          <p:cNvSpPr txBox="1"/>
          <p:nvPr/>
        </p:nvSpPr>
        <p:spPr>
          <a:xfrm>
            <a:off x="8063203" y="5093457"/>
            <a:ext cx="3553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Hindu swami praying. </a:t>
            </a:r>
          </a:p>
          <a:p>
            <a:pPr algn="ctr"/>
            <a:r>
              <a:rPr lang="en-IE" dirty="0" smtClean="0"/>
              <a:t>A swami is a religious teacher</a:t>
            </a:r>
            <a:endParaRPr lang="en-IE" dirty="0"/>
          </a:p>
        </p:txBody>
      </p:sp>
      <p:pic>
        <p:nvPicPr>
          <p:cNvPr id="3074" name="Picture 2" descr="Image result for hindu medi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202" y="2678457"/>
            <a:ext cx="3553541" cy="2364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35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How do Hindu’s achieve Moksha?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6687355" cy="427900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There are four paths to achieve Moksha.</a:t>
            </a:r>
          </a:p>
          <a:p>
            <a:pPr marL="502920" indent="-457200">
              <a:buAutoNum type="arabicParenR"/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path of knowledge - this means learning all about Brahman.</a:t>
            </a:r>
          </a:p>
          <a:p>
            <a:pPr marL="502920" indent="-457200">
              <a:buAutoNum type="arabicParenR"/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path of meditation – practising meditation on a regular basis.</a:t>
            </a:r>
          </a:p>
          <a:p>
            <a:pPr marL="502920" indent="-457200">
              <a:buAutoNum type="arabicParenR"/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path of devotion – praying to one of the Hindu gods daily.</a:t>
            </a:r>
          </a:p>
          <a:p>
            <a:pPr marL="502920" indent="-457200">
              <a:buAutoNum type="arabicParenR"/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path of good works – this path involves doing good deeds throughout your life.</a:t>
            </a:r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4098" name="Picture 2" descr="Image result for hindu medi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355" y="2466705"/>
            <a:ext cx="3589468" cy="238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20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Religious text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54559"/>
            <a:ext cx="5863107" cy="4533362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religious texts followed by Hindus are called </a:t>
            </a:r>
            <a:r>
              <a:rPr lang="en-IE" sz="24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Vedas.</a:t>
            </a:r>
          </a:p>
          <a:p>
            <a:pPr marL="45720" indent="0">
              <a:buNone/>
            </a:pPr>
            <a:endParaRPr lang="en-IE" sz="2400" b="1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45720" indent="0">
              <a:buNone/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word </a:t>
            </a:r>
            <a:r>
              <a:rPr lang="en-IE" sz="240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veda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means knowledge.</a:t>
            </a:r>
          </a:p>
          <a:p>
            <a:pPr marL="45720" indent="0">
              <a:buNone/>
            </a:pPr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45720" indent="0">
              <a:buNone/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There are four </a:t>
            </a:r>
            <a:r>
              <a:rPr lang="en-IE" sz="240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vedas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and they cover lots of different subjects, from nature to everyday life and behaviour.</a:t>
            </a:r>
          </a:p>
          <a:p>
            <a:pPr marL="45720" indent="0">
              <a:buNone/>
            </a:pPr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45720" indent="0">
              <a:buNone/>
            </a:pP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books are so special they are often kept in glass cases.</a:t>
            </a:r>
            <a:endParaRPr lang="en-IE" sz="24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6146" name="Picture 2" descr="Image result for ve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739" y="1616766"/>
            <a:ext cx="4543654" cy="340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86411" y="5074276"/>
            <a:ext cx="440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Student studying the Veda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7407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Where do </a:t>
            </a:r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Hindu</a:t>
            </a:r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 worship?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399"/>
            <a:ext cx="5502499" cy="4356279"/>
          </a:xfrm>
        </p:spPr>
        <p:txBody>
          <a:bodyPr>
            <a:normAutofit/>
          </a:bodyPr>
          <a:lstStyle/>
          <a:p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Most Hindus worship (puja) every day at home and have a </a:t>
            </a:r>
            <a:r>
              <a:rPr lang="en-IE" sz="26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shrine </a:t>
            </a:r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there</a:t>
            </a:r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 A shrine can be anything from a room, a small altar or simply pictures or statues. Family members often worship together. At the shrine, Hindus make offerings to a murti. A murti is a sacred </a:t>
            </a:r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statue </a:t>
            </a:r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of God, or a god or goddess</a:t>
            </a:r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endParaRPr lang="en-IE" sz="26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36666" y="5362059"/>
            <a:ext cx="393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latin typeface="Comic Sans MS" panose="030F0702030302020204" pitchFamily="66" charset="0"/>
              </a:rPr>
              <a:t>Hindu shrine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665" y="2411187"/>
            <a:ext cx="3934496" cy="295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2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Hindu</a:t>
            </a:r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temples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180" y="1727697"/>
            <a:ext cx="6519930" cy="4734394"/>
          </a:xfrm>
        </p:spPr>
        <p:txBody>
          <a:bodyPr>
            <a:normAutofit/>
          </a:bodyPr>
          <a:lstStyle/>
          <a:p>
            <a:r>
              <a:rPr lang="en-IE" sz="26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</a:t>
            </a:r>
            <a:r>
              <a:rPr lang="en-IE" sz="2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Hindu building </a:t>
            </a:r>
            <a:r>
              <a:rPr lang="en-IE" sz="26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for </a:t>
            </a:r>
            <a:r>
              <a:rPr lang="en-IE" sz="2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worship</a:t>
            </a:r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 is called </a:t>
            </a:r>
            <a:r>
              <a:rPr lang="en-IE" sz="2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Mandir (Hindu Temple)</a:t>
            </a:r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 The temples are dedicated to different </a:t>
            </a:r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gods. </a:t>
            </a:r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Outside India, people mainly gather at the </a:t>
            </a:r>
            <a:r>
              <a:rPr lang="en-IE" sz="260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mandir</a:t>
            </a:r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at the weekend</a:t>
            </a:r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endParaRPr lang="en-IE" sz="26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Worshippers repeat the names of their favourite </a:t>
            </a:r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gods and goddesses. </a:t>
            </a:r>
          </a:p>
          <a:p>
            <a:endParaRPr lang="en-IE" sz="26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IE" sz="2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Water</a:t>
            </a:r>
            <a:r>
              <a:rPr lang="en-IE" sz="2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fruit, flowers and incense are offered to the gods.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7188" y="5979390"/>
            <a:ext cx="341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latin typeface="Comic Sans MS" panose="030F0702030302020204" pitchFamily="66" charset="0"/>
              </a:rPr>
              <a:t>A Hindu temple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pic>
        <p:nvPicPr>
          <p:cNvPr id="5124" name="Picture 4" descr="Image result for hindu te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188" y="850266"/>
            <a:ext cx="3412292" cy="512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28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341746"/>
            <a:ext cx="9713890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Where did </a:t>
            </a: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Hindu</a:t>
            </a: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ism </a:t>
            </a: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begin?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England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1203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Thailand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0448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India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5587821" y="4662152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7064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1" y="2341746"/>
            <a:ext cx="11487955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What is the main Hindu god called?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Brahman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1203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God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0448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Allah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2020373" y="4662152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435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913" y="2341746"/>
            <a:ext cx="11050073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belief that how we act in this life wil</a:t>
            </a: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 affect how we are born in the next life…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8538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fate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8459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karma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2715832" y="4654863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  <p:sp>
        <p:nvSpPr>
          <p:cNvPr id="9" name="TextBox 8"/>
          <p:cNvSpPr txBox="1"/>
          <p:nvPr/>
        </p:nvSpPr>
        <p:spPr>
          <a:xfrm>
            <a:off x="8198617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destiny</a:t>
            </a:r>
            <a:endParaRPr lang="en-IE" sz="4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02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035" y="2341746"/>
            <a:ext cx="10934162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What do they call the cycle of rebirth?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82625" y="3786387"/>
            <a:ext cx="3217572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Reanimation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8496" y="3786387"/>
            <a:ext cx="3593205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Reincarnation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2906869" y="4654863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926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341746"/>
            <a:ext cx="9713890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Where do </a:t>
            </a: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Hindus</a:t>
            </a: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worship?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99" y="3786387"/>
            <a:ext cx="2735687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Temple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1203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Cathedral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0447" y="3786387"/>
            <a:ext cx="2733541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Church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2098718" y="4563173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413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Quiz</a:t>
            </a:r>
            <a:endParaRPr lang="en-IE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035" y="2341746"/>
            <a:ext cx="10934162" cy="723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Which of </a:t>
            </a: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these </a:t>
            </a: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is </a:t>
            </a:r>
            <a:r>
              <a:rPr lang="en-IE" sz="4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 Hindu god?</a:t>
            </a:r>
            <a:endParaRPr lang="en-IE" sz="4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99" y="3786387"/>
            <a:ext cx="2862331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Zeus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1203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Shiva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0448" y="3786387"/>
            <a:ext cx="2578994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000" dirty="0" smtClean="0">
                <a:latin typeface="Comic Sans MS" panose="030F0702030302020204" pitchFamily="66" charset="0"/>
              </a:rPr>
              <a:t>Loki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8998576" y="4644917"/>
            <a:ext cx="824248" cy="1751527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 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9862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281</TotalTime>
  <Words>673</Words>
  <Application>Microsoft Office PowerPoint</Application>
  <PresentationFormat>Widescreen</PresentationFormat>
  <Paragraphs>132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Comic Sans MS</vt:lpstr>
      <vt:lpstr>Corbel</vt:lpstr>
      <vt:lpstr>Basis</vt:lpstr>
      <vt:lpstr>Hinduism</vt:lpstr>
      <vt:lpstr>History</vt:lpstr>
      <vt:lpstr>Beliefs</vt:lpstr>
      <vt:lpstr>Beliefs</vt:lpstr>
      <vt:lpstr>Karma</vt:lpstr>
      <vt:lpstr>Hindu Gods</vt:lpstr>
      <vt:lpstr>The three most important gods are:</vt:lpstr>
      <vt:lpstr>The three most important gods are:</vt:lpstr>
      <vt:lpstr>The three most important gods are:</vt:lpstr>
      <vt:lpstr>Moksha</vt:lpstr>
      <vt:lpstr>How do Hindu’s achieve Moksha?</vt:lpstr>
      <vt:lpstr>Religious text</vt:lpstr>
      <vt:lpstr>Where do Hindus worship?</vt:lpstr>
      <vt:lpstr>Hindu temples</vt:lpstr>
      <vt:lpstr>Quiz</vt:lpstr>
      <vt:lpstr>Quiz</vt:lpstr>
      <vt:lpstr>Quiz</vt:lpstr>
      <vt:lpstr>Quiz</vt:lpstr>
      <vt:lpstr>Quiz</vt:lpstr>
      <vt:lpstr>Quiz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judaism</dc:title>
  <dc:creator>Clare Quigley</dc:creator>
  <cp:lastModifiedBy>Clare Quigley</cp:lastModifiedBy>
  <cp:revision>30</cp:revision>
  <dcterms:created xsi:type="dcterms:W3CDTF">2017-11-04T14:06:47Z</dcterms:created>
  <dcterms:modified xsi:type="dcterms:W3CDTF">2017-11-27T19:45:31Z</dcterms:modified>
</cp:coreProperties>
</file>