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8" r:id="rId4"/>
    <p:sldId id="258" r:id="rId5"/>
    <p:sldId id="259" r:id="rId6"/>
    <p:sldId id="260" r:id="rId7"/>
    <p:sldId id="261" r:id="rId8"/>
    <p:sldId id="262" r:id="rId9"/>
    <p:sldId id="263" r:id="rId10"/>
    <p:sldId id="269" r:id="rId11"/>
    <p:sldId id="264" r:id="rId12"/>
    <p:sldId id="265"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0A6632-7D10-48A8-A597-E3E16FAB8DA7}" type="datetimeFigureOut">
              <a:rPr lang="en-IE" smtClean="0"/>
              <a:t>19/12/2017</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B141A8-3B59-4ACF-862F-424CADF711AD}" type="slidenum">
              <a:rPr lang="en-IE" smtClean="0"/>
              <a:t>‹#›</a:t>
            </a:fld>
            <a:endParaRPr lang="en-IE"/>
          </a:p>
        </p:txBody>
      </p:sp>
    </p:spTree>
    <p:extLst>
      <p:ext uri="{BB962C8B-B14F-4D97-AF65-F5344CB8AC3E}">
        <p14:creationId xmlns:p14="http://schemas.microsoft.com/office/powerpoint/2010/main" val="3471878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4B141A8-3B59-4ACF-862F-424CADF711AD}" type="slidenum">
              <a:rPr lang="en-IE" smtClean="0"/>
              <a:t>1</a:t>
            </a:fld>
            <a:endParaRPr lang="en-IE"/>
          </a:p>
        </p:txBody>
      </p:sp>
    </p:spTree>
    <p:extLst>
      <p:ext uri="{BB962C8B-B14F-4D97-AF65-F5344CB8AC3E}">
        <p14:creationId xmlns:p14="http://schemas.microsoft.com/office/powerpoint/2010/main" val="1769167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714D01BD-AC17-41E5-A85E-1BF2B8EE3B14}" type="datetime1">
              <a:rPr lang="en-IE" smtClean="0"/>
              <a:t>19/12/2017</a:t>
            </a:fld>
            <a:endParaRPr lang="en-IE"/>
          </a:p>
        </p:txBody>
      </p:sp>
      <p:sp>
        <p:nvSpPr>
          <p:cNvPr id="5" name="Footer Placeholder 4"/>
          <p:cNvSpPr>
            <a:spLocks noGrp="1"/>
          </p:cNvSpPr>
          <p:nvPr>
            <p:ph type="ftr" sz="quarter" idx="11"/>
          </p:nvPr>
        </p:nvSpPr>
        <p:spPr/>
        <p:txBody>
          <a:bodyPr/>
          <a:lstStyle/>
          <a:p>
            <a:r>
              <a:rPr lang="en-IE" smtClean="0"/>
              <a:t>CQuigley2017</a:t>
            </a:r>
            <a:endParaRPr lang="en-IE"/>
          </a:p>
        </p:txBody>
      </p:sp>
      <p:sp>
        <p:nvSpPr>
          <p:cNvPr id="6" name="Slide Number Placeholder 5"/>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4064338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5304C544-2AD1-4CCA-BB27-F2447752E500}" type="datetime1">
              <a:rPr lang="en-IE" smtClean="0"/>
              <a:t>19/12/2017</a:t>
            </a:fld>
            <a:endParaRPr lang="en-IE"/>
          </a:p>
        </p:txBody>
      </p:sp>
      <p:sp>
        <p:nvSpPr>
          <p:cNvPr id="5" name="Footer Placeholder 4"/>
          <p:cNvSpPr>
            <a:spLocks noGrp="1"/>
          </p:cNvSpPr>
          <p:nvPr>
            <p:ph type="ftr" sz="quarter" idx="11"/>
          </p:nvPr>
        </p:nvSpPr>
        <p:spPr/>
        <p:txBody>
          <a:bodyPr/>
          <a:lstStyle/>
          <a:p>
            <a:r>
              <a:rPr lang="en-IE" smtClean="0"/>
              <a:t>CQuigley2017</a:t>
            </a:r>
            <a:endParaRPr lang="en-IE"/>
          </a:p>
        </p:txBody>
      </p:sp>
      <p:sp>
        <p:nvSpPr>
          <p:cNvPr id="6" name="Slide Number Placeholder 5"/>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1626256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839692-FC7E-4963-BD57-970A02CE4DA5}" type="datetime1">
              <a:rPr lang="en-IE" smtClean="0"/>
              <a:t>19/12/2017</a:t>
            </a:fld>
            <a:endParaRPr lang="en-IE"/>
          </a:p>
        </p:txBody>
      </p:sp>
      <p:sp>
        <p:nvSpPr>
          <p:cNvPr id="5" name="Footer Placeholder 4"/>
          <p:cNvSpPr>
            <a:spLocks noGrp="1"/>
          </p:cNvSpPr>
          <p:nvPr>
            <p:ph type="ftr" sz="quarter" idx="11"/>
          </p:nvPr>
        </p:nvSpPr>
        <p:spPr/>
        <p:txBody>
          <a:bodyPr/>
          <a:lstStyle/>
          <a:p>
            <a:r>
              <a:rPr lang="en-IE" smtClean="0"/>
              <a:t>CQuigley2017</a:t>
            </a:r>
            <a:endParaRPr lang="en-IE"/>
          </a:p>
        </p:txBody>
      </p:sp>
      <p:sp>
        <p:nvSpPr>
          <p:cNvPr id="6" name="Slide Number Placeholder 5"/>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2237633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7B8ED701-64C3-44D4-A3FA-A51D60E3F4C5}" type="datetime1">
              <a:rPr lang="en-IE" smtClean="0"/>
              <a:t>19/12/2017</a:t>
            </a:fld>
            <a:endParaRPr lang="en-IE"/>
          </a:p>
        </p:txBody>
      </p:sp>
      <p:sp>
        <p:nvSpPr>
          <p:cNvPr id="6" name="Footer Placeholder 5"/>
          <p:cNvSpPr>
            <a:spLocks noGrp="1"/>
          </p:cNvSpPr>
          <p:nvPr>
            <p:ph type="ftr" sz="quarter" idx="11"/>
          </p:nvPr>
        </p:nvSpPr>
        <p:spPr/>
        <p:txBody>
          <a:bodyPr/>
          <a:lstStyle/>
          <a:p>
            <a:r>
              <a:rPr lang="en-IE" smtClean="0"/>
              <a:t>CQuigley2017</a:t>
            </a:r>
            <a:endParaRPr lang="en-IE"/>
          </a:p>
        </p:txBody>
      </p:sp>
      <p:sp>
        <p:nvSpPr>
          <p:cNvPr id="7" name="Slide Number Placeholder 6"/>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657023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6085F8D0-5AEC-4706-B789-C7CD8B19500E}" type="datetime1">
              <a:rPr lang="en-IE" smtClean="0"/>
              <a:t>19/12/2017</a:t>
            </a:fld>
            <a:endParaRPr lang="en-IE"/>
          </a:p>
        </p:txBody>
      </p:sp>
      <p:sp>
        <p:nvSpPr>
          <p:cNvPr id="8" name="Footer Placeholder 7"/>
          <p:cNvSpPr>
            <a:spLocks noGrp="1"/>
          </p:cNvSpPr>
          <p:nvPr>
            <p:ph type="ftr" sz="quarter" idx="11"/>
          </p:nvPr>
        </p:nvSpPr>
        <p:spPr/>
        <p:txBody>
          <a:bodyPr/>
          <a:lstStyle/>
          <a:p>
            <a:r>
              <a:rPr lang="en-IE" smtClean="0"/>
              <a:t>CQuigley2017</a:t>
            </a:r>
            <a:endParaRPr lang="en-IE"/>
          </a:p>
        </p:txBody>
      </p:sp>
      <p:sp>
        <p:nvSpPr>
          <p:cNvPr id="9" name="Slide Number Placeholder 8"/>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241857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C962432D-20BD-4120-A804-422E7C73799B}" type="datetime1">
              <a:rPr lang="en-IE" smtClean="0"/>
              <a:t>19/12/2017</a:t>
            </a:fld>
            <a:endParaRPr lang="en-IE"/>
          </a:p>
        </p:txBody>
      </p:sp>
      <p:sp>
        <p:nvSpPr>
          <p:cNvPr id="4" name="Footer Placeholder 3"/>
          <p:cNvSpPr>
            <a:spLocks noGrp="1"/>
          </p:cNvSpPr>
          <p:nvPr>
            <p:ph type="ftr" sz="quarter" idx="11"/>
          </p:nvPr>
        </p:nvSpPr>
        <p:spPr/>
        <p:txBody>
          <a:bodyPr/>
          <a:lstStyle/>
          <a:p>
            <a:r>
              <a:rPr lang="en-IE" smtClean="0"/>
              <a:t>CQuigley2017</a:t>
            </a:r>
            <a:endParaRPr lang="en-IE"/>
          </a:p>
        </p:txBody>
      </p:sp>
      <p:sp>
        <p:nvSpPr>
          <p:cNvPr id="5" name="Slide Number Placeholder 4"/>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11305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A4B2D-4F23-4366-B901-FA7F1C46CCBD}" type="datetime1">
              <a:rPr lang="en-IE" smtClean="0"/>
              <a:t>19/12/2017</a:t>
            </a:fld>
            <a:endParaRPr lang="en-IE"/>
          </a:p>
        </p:txBody>
      </p:sp>
      <p:sp>
        <p:nvSpPr>
          <p:cNvPr id="3" name="Footer Placeholder 2"/>
          <p:cNvSpPr>
            <a:spLocks noGrp="1"/>
          </p:cNvSpPr>
          <p:nvPr>
            <p:ph type="ftr" sz="quarter" idx="11"/>
          </p:nvPr>
        </p:nvSpPr>
        <p:spPr/>
        <p:txBody>
          <a:bodyPr/>
          <a:lstStyle/>
          <a:p>
            <a:r>
              <a:rPr lang="en-IE" smtClean="0"/>
              <a:t>CQuigley2017</a:t>
            </a:r>
            <a:endParaRPr lang="en-IE"/>
          </a:p>
        </p:txBody>
      </p:sp>
      <p:sp>
        <p:nvSpPr>
          <p:cNvPr id="4" name="Slide Number Placeholder 3"/>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2279847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44E80C-9AD3-49F7-AEDA-C607B21F3998}" type="datetime1">
              <a:rPr lang="en-IE" smtClean="0"/>
              <a:t>19/12/2017</a:t>
            </a:fld>
            <a:endParaRPr lang="en-IE"/>
          </a:p>
        </p:txBody>
      </p:sp>
      <p:sp>
        <p:nvSpPr>
          <p:cNvPr id="6" name="Footer Placeholder 5"/>
          <p:cNvSpPr>
            <a:spLocks noGrp="1"/>
          </p:cNvSpPr>
          <p:nvPr>
            <p:ph type="ftr" sz="quarter" idx="11"/>
          </p:nvPr>
        </p:nvSpPr>
        <p:spPr/>
        <p:txBody>
          <a:bodyPr/>
          <a:lstStyle/>
          <a:p>
            <a:r>
              <a:rPr lang="en-IE" smtClean="0"/>
              <a:t>CQuigley2017</a:t>
            </a:r>
            <a:endParaRPr lang="en-IE"/>
          </a:p>
        </p:txBody>
      </p:sp>
      <p:sp>
        <p:nvSpPr>
          <p:cNvPr id="7" name="Slide Number Placeholder 6"/>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2993915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9F83B-795F-467A-AEF9-00DE799E7C1E}" type="datetime1">
              <a:rPr lang="en-IE" smtClean="0"/>
              <a:t>19/12/2017</a:t>
            </a:fld>
            <a:endParaRPr lang="en-IE"/>
          </a:p>
        </p:txBody>
      </p:sp>
      <p:sp>
        <p:nvSpPr>
          <p:cNvPr id="6" name="Footer Placeholder 5"/>
          <p:cNvSpPr>
            <a:spLocks noGrp="1"/>
          </p:cNvSpPr>
          <p:nvPr>
            <p:ph type="ftr" sz="quarter" idx="11"/>
          </p:nvPr>
        </p:nvSpPr>
        <p:spPr/>
        <p:txBody>
          <a:bodyPr/>
          <a:lstStyle/>
          <a:p>
            <a:r>
              <a:rPr lang="en-IE" smtClean="0"/>
              <a:t>CQuigley2017</a:t>
            </a:r>
            <a:endParaRPr lang="en-IE"/>
          </a:p>
        </p:txBody>
      </p:sp>
      <p:sp>
        <p:nvSpPr>
          <p:cNvPr id="7" name="Slide Number Placeholder 6"/>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2880634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44BEFA4-1406-4DEA-B47C-52BC098D886B}" type="datetime1">
              <a:rPr lang="en-IE" smtClean="0"/>
              <a:t>19/12/2017</a:t>
            </a:fld>
            <a:endParaRPr lang="en-IE"/>
          </a:p>
        </p:txBody>
      </p:sp>
      <p:sp>
        <p:nvSpPr>
          <p:cNvPr id="5" name="Footer Placeholder 4"/>
          <p:cNvSpPr>
            <a:spLocks noGrp="1"/>
          </p:cNvSpPr>
          <p:nvPr>
            <p:ph type="ftr" sz="quarter" idx="11"/>
          </p:nvPr>
        </p:nvSpPr>
        <p:spPr/>
        <p:txBody>
          <a:bodyPr/>
          <a:lstStyle/>
          <a:p>
            <a:r>
              <a:rPr lang="en-IE" smtClean="0"/>
              <a:t>CQuigley2017</a:t>
            </a:r>
            <a:endParaRPr lang="en-IE"/>
          </a:p>
        </p:txBody>
      </p:sp>
      <p:sp>
        <p:nvSpPr>
          <p:cNvPr id="6" name="Slide Number Placeholder 5"/>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1461556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7DCC7CB8-FE24-47F7-AA8A-0518A1D2B1B4}" type="datetime1">
              <a:rPr lang="en-IE" smtClean="0"/>
              <a:t>19/12/2017</a:t>
            </a:fld>
            <a:endParaRPr lang="en-IE"/>
          </a:p>
        </p:txBody>
      </p:sp>
      <p:sp>
        <p:nvSpPr>
          <p:cNvPr id="5" name="Footer Placeholder 4"/>
          <p:cNvSpPr>
            <a:spLocks noGrp="1"/>
          </p:cNvSpPr>
          <p:nvPr>
            <p:ph type="ftr" sz="quarter" idx="11"/>
          </p:nvPr>
        </p:nvSpPr>
        <p:spPr/>
        <p:txBody>
          <a:bodyPr/>
          <a:lstStyle/>
          <a:p>
            <a:r>
              <a:rPr lang="en-IE" smtClean="0"/>
              <a:t>CQuigley2017</a:t>
            </a:r>
            <a:endParaRPr lang="en-IE"/>
          </a:p>
        </p:txBody>
      </p:sp>
      <p:sp>
        <p:nvSpPr>
          <p:cNvPr id="6" name="Slide Number Placeholder 5"/>
          <p:cNvSpPr>
            <a:spLocks noGrp="1"/>
          </p:cNvSpPr>
          <p:nvPr>
            <p:ph type="sldNum" sz="quarter" idx="12"/>
          </p:nvPr>
        </p:nvSpPr>
        <p:spPr/>
        <p:txBody>
          <a:bodyPr/>
          <a:lstStyle/>
          <a:p>
            <a:fld id="{AF1876AD-EB3A-4FC7-8375-188787ED6654}" type="slidenum">
              <a:rPr lang="en-IE" smtClean="0"/>
              <a:t>‹#›</a:t>
            </a:fld>
            <a:endParaRPr lang="en-IE"/>
          </a:p>
        </p:txBody>
      </p:sp>
    </p:spTree>
    <p:extLst>
      <p:ext uri="{BB962C8B-B14F-4D97-AF65-F5344CB8AC3E}">
        <p14:creationId xmlns:p14="http://schemas.microsoft.com/office/powerpoint/2010/main" val="1099765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00000">
            <a:alpha val="6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39C5E-D33A-4659-B351-687664AF7DAC}" type="datetime1">
              <a:rPr lang="en-IE" smtClean="0"/>
              <a:t>19/12/2017</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E" smtClean="0"/>
              <a:t>CQuigley2017</a:t>
            </a:r>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1876AD-EB3A-4FC7-8375-188787ED6654}" type="slidenum">
              <a:rPr lang="en-IE" smtClean="0"/>
              <a:t>‹#›</a:t>
            </a:fld>
            <a:endParaRPr lang="en-IE"/>
          </a:p>
        </p:txBody>
      </p:sp>
    </p:spTree>
    <p:extLst>
      <p:ext uri="{BB962C8B-B14F-4D97-AF65-F5344CB8AC3E}">
        <p14:creationId xmlns:p14="http://schemas.microsoft.com/office/powerpoint/2010/main" val="2810351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latin typeface="Comic Sans MS" panose="030F0702030302020204" pitchFamily="66" charset="0"/>
              </a:rPr>
              <a:t>Co. Galway</a:t>
            </a:r>
            <a:endParaRPr lang="en-IE" dirty="0">
              <a:latin typeface="Comic Sans MS" panose="030F0702030302020204" pitchFamily="66" charset="0"/>
            </a:endParaRPr>
          </a:p>
        </p:txBody>
      </p:sp>
      <p:sp>
        <p:nvSpPr>
          <p:cNvPr id="3" name="Subtitle 2"/>
          <p:cNvSpPr>
            <a:spLocks noGrp="1"/>
          </p:cNvSpPr>
          <p:nvPr>
            <p:ph type="subTitle" idx="1"/>
          </p:nvPr>
        </p:nvSpPr>
        <p:spPr/>
        <p:txBody>
          <a:bodyPr/>
          <a:lstStyle/>
          <a:p>
            <a:r>
              <a:rPr lang="en-IE" i="1" dirty="0">
                <a:latin typeface="Comic Sans MS" panose="030F0702030302020204" pitchFamily="66" charset="0"/>
              </a:rPr>
              <a:t>Contae na Gaillimhe</a:t>
            </a:r>
            <a:endParaRPr lang="en-IE" dirty="0">
              <a:latin typeface="Comic Sans MS" panose="030F0702030302020204" pitchFamily="66" charset="0"/>
            </a:endParaRPr>
          </a:p>
        </p:txBody>
      </p:sp>
      <p:sp>
        <p:nvSpPr>
          <p:cNvPr id="4" name="Footer Placeholder 3"/>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4250365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6684" y="897975"/>
            <a:ext cx="6657305" cy="5278987"/>
          </a:xfrm>
        </p:spPr>
        <p:txBody>
          <a:bodyPr>
            <a:normAutofit/>
          </a:bodyPr>
          <a:lstStyle/>
          <a:p>
            <a:pPr>
              <a:spcAft>
                <a:spcPts val="1200"/>
              </a:spcAft>
            </a:pPr>
            <a:r>
              <a:rPr lang="en-IE" dirty="0" smtClean="0">
                <a:latin typeface="Comic Sans MS" panose="030F0702030302020204" pitchFamily="66" charset="0"/>
              </a:rPr>
              <a:t>County Galway is a county in the west of Ireland.</a:t>
            </a:r>
          </a:p>
          <a:p>
            <a:pPr>
              <a:spcAft>
                <a:spcPts val="1200"/>
              </a:spcAft>
            </a:pPr>
            <a:r>
              <a:rPr lang="en-IE" dirty="0" smtClean="0">
                <a:latin typeface="Comic Sans MS" panose="030F0702030302020204" pitchFamily="66" charset="0"/>
              </a:rPr>
              <a:t>It is in the province of Connaught.</a:t>
            </a:r>
          </a:p>
          <a:p>
            <a:pPr>
              <a:spcAft>
                <a:spcPts val="1200"/>
              </a:spcAft>
            </a:pPr>
            <a:r>
              <a:rPr lang="en-IE" dirty="0" smtClean="0">
                <a:latin typeface="Comic Sans MS" panose="030F0702030302020204" pitchFamily="66" charset="0"/>
              </a:rPr>
              <a:t>The largest city in the county is Galway city.</a:t>
            </a:r>
          </a:p>
          <a:p>
            <a:pPr>
              <a:spcAft>
                <a:spcPts val="1200"/>
              </a:spcAft>
            </a:pPr>
            <a:r>
              <a:rPr lang="en-IE" dirty="0" smtClean="0">
                <a:latin typeface="Comic Sans MS" panose="030F0702030302020204" pitchFamily="66" charset="0"/>
              </a:rPr>
              <a:t>In the 13</a:t>
            </a:r>
            <a:r>
              <a:rPr lang="en-IE" baseline="30000" dirty="0" smtClean="0">
                <a:latin typeface="Comic Sans MS" panose="030F0702030302020204" pitchFamily="66" charset="0"/>
              </a:rPr>
              <a:t>th</a:t>
            </a:r>
            <a:r>
              <a:rPr lang="en-IE" dirty="0" smtClean="0">
                <a:latin typeface="Comic Sans MS" panose="030F0702030302020204" pitchFamily="66" charset="0"/>
              </a:rPr>
              <a:t> to 19</a:t>
            </a:r>
            <a:r>
              <a:rPr lang="en-IE" baseline="30000" dirty="0" smtClean="0">
                <a:latin typeface="Comic Sans MS" panose="030F0702030302020204" pitchFamily="66" charset="0"/>
              </a:rPr>
              <a:t>th</a:t>
            </a:r>
            <a:r>
              <a:rPr lang="en-IE" dirty="0" smtClean="0">
                <a:latin typeface="Comic Sans MS" panose="030F0702030302020204" pitchFamily="66" charset="0"/>
              </a:rPr>
              <a:t> centuries there were fourteen families that held most of the power in the city of Galway. This is where the nickname ‘City of the Tribes’ comes from.</a:t>
            </a:r>
          </a:p>
        </p:txBody>
      </p:sp>
      <p:pic>
        <p:nvPicPr>
          <p:cNvPr id="1026" name="Picture 2" descr="Image result for galw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1413" y="897976"/>
            <a:ext cx="3859369" cy="4808774"/>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2849938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6684" y="1558344"/>
            <a:ext cx="6670184" cy="4997002"/>
          </a:xfrm>
        </p:spPr>
        <p:txBody>
          <a:bodyPr>
            <a:normAutofit/>
          </a:bodyPr>
          <a:lstStyle/>
          <a:p>
            <a:r>
              <a:rPr lang="en-IE" dirty="0" smtClean="0">
                <a:latin typeface="Comic Sans MS" panose="030F0702030302020204" pitchFamily="66" charset="0"/>
              </a:rPr>
              <a:t>The coat of arms depicts the Galway Hooker, the reddish sailed boat traditionally associated with the county.</a:t>
            </a:r>
          </a:p>
          <a:p>
            <a:endParaRPr lang="en-IE" dirty="0" smtClean="0">
              <a:latin typeface="Comic Sans MS" panose="030F0702030302020204" pitchFamily="66" charset="0"/>
            </a:endParaRPr>
          </a:p>
          <a:p>
            <a:r>
              <a:rPr lang="en-IE" dirty="0" smtClean="0">
                <a:latin typeface="Comic Sans MS" panose="030F0702030302020204" pitchFamily="66" charset="0"/>
              </a:rPr>
              <a:t>Galway is a maritime county, and that fact is represented by the ship and waves.</a:t>
            </a:r>
          </a:p>
          <a:p>
            <a:endParaRPr lang="en-IE" dirty="0" smtClean="0">
              <a:latin typeface="Comic Sans MS" panose="030F0702030302020204" pitchFamily="66" charset="0"/>
            </a:endParaRPr>
          </a:p>
          <a:p>
            <a:r>
              <a:rPr lang="en-IE" dirty="0" smtClean="0">
                <a:latin typeface="Comic Sans MS" panose="030F0702030302020204" pitchFamily="66" charset="0"/>
              </a:rPr>
              <a:t>The motto translates to: “Righteousness and Justice”</a:t>
            </a:r>
            <a:endParaRPr lang="en-IE" dirty="0">
              <a:latin typeface="Comic Sans MS" panose="030F0702030302020204" pitchFamily="66" charset="0"/>
            </a:endParaRPr>
          </a:p>
        </p:txBody>
      </p:sp>
      <p:pic>
        <p:nvPicPr>
          <p:cNvPr id="2" name="Picture 2" descr="Image result for galway cr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7591" y="1270587"/>
            <a:ext cx="4533761" cy="453376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838200" y="78234"/>
            <a:ext cx="10515600" cy="1325563"/>
          </a:xfrm>
        </p:spPr>
        <p:txBody>
          <a:bodyPr/>
          <a:lstStyle/>
          <a:p>
            <a:r>
              <a:rPr lang="en-IE" b="1" dirty="0" smtClean="0">
                <a:latin typeface="Comic Sans MS" panose="030F0702030302020204" pitchFamily="66" charset="0"/>
              </a:rPr>
              <a:t>County Crest</a:t>
            </a:r>
            <a:endParaRPr lang="en-IE" b="1" dirty="0">
              <a:latin typeface="Comic Sans MS" panose="030F0702030302020204" pitchFamily="66" charset="0"/>
            </a:endParaRPr>
          </a:p>
        </p:txBody>
      </p:sp>
      <p:sp>
        <p:nvSpPr>
          <p:cNvPr id="4" name="Footer Placeholder 3"/>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3350249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8234"/>
            <a:ext cx="10515600" cy="1325563"/>
          </a:xfrm>
        </p:spPr>
        <p:txBody>
          <a:bodyPr/>
          <a:lstStyle/>
          <a:p>
            <a:r>
              <a:rPr lang="en-IE" b="1" dirty="0" smtClean="0">
                <a:latin typeface="Comic Sans MS" panose="030F0702030302020204" pitchFamily="66" charset="0"/>
              </a:rPr>
              <a:t>Galway city</a:t>
            </a:r>
            <a:endParaRPr lang="en-IE" b="1" dirty="0">
              <a:latin typeface="Comic Sans MS" panose="030F0702030302020204" pitchFamily="66" charset="0"/>
            </a:endParaRPr>
          </a:p>
        </p:txBody>
      </p:sp>
      <p:sp>
        <p:nvSpPr>
          <p:cNvPr id="3" name="Content Placeholder 2"/>
          <p:cNvSpPr>
            <a:spLocks noGrp="1"/>
          </p:cNvSpPr>
          <p:nvPr>
            <p:ph idx="1"/>
          </p:nvPr>
        </p:nvSpPr>
        <p:spPr>
          <a:xfrm>
            <a:off x="838200" y="1210614"/>
            <a:ext cx="6515637" cy="5647386"/>
          </a:xfrm>
        </p:spPr>
        <p:txBody>
          <a:bodyPr>
            <a:normAutofit fontScale="92500"/>
          </a:bodyPr>
          <a:lstStyle/>
          <a:p>
            <a:pPr>
              <a:spcAft>
                <a:spcPts val="1200"/>
              </a:spcAft>
            </a:pPr>
            <a:r>
              <a:rPr lang="en-IE" dirty="0" smtClean="0">
                <a:latin typeface="Comic Sans MS" panose="030F0702030302020204" pitchFamily="66" charset="0"/>
              </a:rPr>
              <a:t>The Irish name Gaillimh translates as “fort at the mouth of the stony river”. The city was built around the river Corrib.</a:t>
            </a:r>
          </a:p>
          <a:p>
            <a:pPr>
              <a:spcAft>
                <a:spcPts val="1200"/>
              </a:spcAft>
            </a:pPr>
            <a:r>
              <a:rPr lang="en-IE" dirty="0" smtClean="0">
                <a:latin typeface="Comic Sans MS" panose="030F0702030302020204" pitchFamily="66" charset="0"/>
              </a:rPr>
              <a:t>But there is another local story about how the city got it’s name which goes like this. There </a:t>
            </a:r>
            <a:r>
              <a:rPr lang="en-IE" dirty="0">
                <a:latin typeface="Comic Sans MS" panose="030F0702030302020204" pitchFamily="66" charset="0"/>
              </a:rPr>
              <a:t>once lived a chief in the area and his daughter was called </a:t>
            </a:r>
            <a:r>
              <a:rPr lang="en-IE" i="1" dirty="0">
                <a:latin typeface="Comic Sans MS" panose="030F0702030302020204" pitchFamily="66" charset="0"/>
              </a:rPr>
              <a:t>Gailleamh</a:t>
            </a:r>
            <a:r>
              <a:rPr lang="en-IE" dirty="0">
                <a:latin typeface="Comic Sans MS" panose="030F0702030302020204" pitchFamily="66" charset="0"/>
              </a:rPr>
              <a:t>. One day she drowned in the river. To mourn her death the chief founded a camp at the mouth of the river. This camp soon turned into a settlement and in honour of the chief’s daughter it was named Gaillimh.</a:t>
            </a:r>
            <a:endParaRPr lang="en-IE" dirty="0" smtClean="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7353837" y="1596981"/>
            <a:ext cx="4746943" cy="3159684"/>
          </a:xfrm>
          <a:prstGeom prst="rect">
            <a:avLst/>
          </a:prstGeom>
        </p:spPr>
      </p:pic>
      <p:sp>
        <p:nvSpPr>
          <p:cNvPr id="5" name="TextBox 4"/>
          <p:cNvSpPr txBox="1"/>
          <p:nvPr/>
        </p:nvSpPr>
        <p:spPr>
          <a:xfrm>
            <a:off x="7495504" y="4756665"/>
            <a:ext cx="4417454" cy="369332"/>
          </a:xfrm>
          <a:prstGeom prst="rect">
            <a:avLst/>
          </a:prstGeom>
          <a:noFill/>
        </p:spPr>
        <p:txBody>
          <a:bodyPr wrap="square" rtlCol="0">
            <a:spAutoFit/>
          </a:bodyPr>
          <a:lstStyle/>
          <a:p>
            <a:pPr algn="ctr"/>
            <a:r>
              <a:rPr lang="en-IE" dirty="0" smtClean="0"/>
              <a:t>Galway is built on the river Corrib</a:t>
            </a:r>
            <a:endParaRPr lang="en-IE" dirty="0"/>
          </a:p>
        </p:txBody>
      </p:sp>
      <p:sp>
        <p:nvSpPr>
          <p:cNvPr id="6" name="Footer Placeholder 5"/>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2804847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latin typeface="Comic Sans MS" panose="030F0702030302020204" pitchFamily="66" charset="0"/>
              </a:rPr>
              <a:t>Irish language</a:t>
            </a:r>
            <a:endParaRPr lang="en-IE" b="1" dirty="0">
              <a:latin typeface="Comic Sans MS" panose="030F0702030302020204" pitchFamily="66" charset="0"/>
            </a:endParaRPr>
          </a:p>
        </p:txBody>
      </p:sp>
      <p:sp>
        <p:nvSpPr>
          <p:cNvPr id="3" name="Content Placeholder 2"/>
          <p:cNvSpPr>
            <a:spLocks noGrp="1"/>
          </p:cNvSpPr>
          <p:nvPr>
            <p:ph idx="1"/>
          </p:nvPr>
        </p:nvSpPr>
        <p:spPr>
          <a:xfrm>
            <a:off x="838200" y="1825625"/>
            <a:ext cx="7005034" cy="4351338"/>
          </a:xfrm>
        </p:spPr>
        <p:txBody>
          <a:bodyPr>
            <a:normAutofit/>
          </a:bodyPr>
          <a:lstStyle/>
          <a:p>
            <a:pPr>
              <a:spcAft>
                <a:spcPts val="1200"/>
              </a:spcAft>
            </a:pPr>
            <a:r>
              <a:rPr lang="en-IE" dirty="0" smtClean="0">
                <a:latin typeface="Comic Sans MS" panose="030F0702030302020204" pitchFamily="66" charset="0"/>
              </a:rPr>
              <a:t>Nearly 20% of the people of Galway live in the Gaeltacht, where Irish is still the main language.</a:t>
            </a:r>
          </a:p>
          <a:p>
            <a:pPr>
              <a:spcAft>
                <a:spcPts val="1200"/>
              </a:spcAft>
            </a:pPr>
            <a:r>
              <a:rPr lang="en-IE" dirty="0" smtClean="0">
                <a:latin typeface="Comic Sans MS" panose="030F0702030302020204" pitchFamily="66" charset="0"/>
              </a:rPr>
              <a:t>Co. Galway is home to the largest Gaeltacht region in Ireland.</a:t>
            </a:r>
          </a:p>
          <a:p>
            <a:pPr>
              <a:spcAft>
                <a:spcPts val="1200"/>
              </a:spcAft>
            </a:pPr>
            <a:r>
              <a:rPr lang="en-IE" dirty="0" smtClean="0">
                <a:latin typeface="Comic Sans MS" panose="030F0702030302020204" pitchFamily="66" charset="0"/>
              </a:rPr>
              <a:t>All schools in the Gaeltacht teach subjects through Irish.</a:t>
            </a:r>
          </a:p>
          <a:p>
            <a:pPr>
              <a:spcAft>
                <a:spcPts val="1200"/>
              </a:spcAft>
            </a:pPr>
            <a:r>
              <a:rPr lang="en-IE" dirty="0" smtClean="0">
                <a:latin typeface="Comic Sans MS" panose="030F0702030302020204" pitchFamily="66" charset="0"/>
              </a:rPr>
              <a:t>TG4 is also based in Galway.</a:t>
            </a:r>
          </a:p>
        </p:txBody>
      </p:sp>
      <p:pic>
        <p:nvPicPr>
          <p:cNvPr id="3074" name="Picture 2" descr="Image result for irish langu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18230" y="2088150"/>
            <a:ext cx="4258149" cy="3193612"/>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1070368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latin typeface="Comic Sans MS" panose="030F0702030302020204" pitchFamily="66" charset="0"/>
              </a:rPr>
              <a:t>Around the county</a:t>
            </a:r>
            <a:endParaRPr lang="en-IE" b="1" dirty="0">
              <a:latin typeface="Comic Sans MS" panose="030F0702030302020204" pitchFamily="66" charset="0"/>
            </a:endParaRPr>
          </a:p>
        </p:txBody>
      </p:sp>
      <p:sp>
        <p:nvSpPr>
          <p:cNvPr id="3" name="Content Placeholder 2"/>
          <p:cNvSpPr>
            <a:spLocks noGrp="1"/>
          </p:cNvSpPr>
          <p:nvPr>
            <p:ph idx="1"/>
          </p:nvPr>
        </p:nvSpPr>
        <p:spPr>
          <a:xfrm>
            <a:off x="838201" y="1825625"/>
            <a:ext cx="7404278" cy="4832752"/>
          </a:xfrm>
        </p:spPr>
        <p:txBody>
          <a:bodyPr>
            <a:normAutofit/>
          </a:bodyPr>
          <a:lstStyle/>
          <a:p>
            <a:r>
              <a:rPr lang="en-IE" dirty="0" smtClean="0">
                <a:latin typeface="Comic Sans MS" panose="030F0702030302020204" pitchFamily="66" charset="0"/>
              </a:rPr>
              <a:t>Co. Galway is home to several of Irelands largest lakes including Lough Corrib (the largest lake in Ireland), Lough Derg and Lough Mask.</a:t>
            </a:r>
          </a:p>
          <a:p>
            <a:r>
              <a:rPr lang="en-IE" dirty="0" smtClean="0">
                <a:latin typeface="Comic Sans MS" panose="030F0702030302020204" pitchFamily="66" charset="0"/>
              </a:rPr>
              <a:t>The Aran Islands are part of Co. Galway and can be reached by ferry.  The islands are called Inis Mór, Inis Meaín and Inis Oírr. The islands are known for their historic sites and ruins including stone forts and churches. This is also where the Aran jumper (geansaí) came from.</a:t>
            </a:r>
            <a:endParaRPr lang="en-IE"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8467020" y="3953814"/>
            <a:ext cx="3319694" cy="2551366"/>
          </a:xfrm>
          <a:prstGeom prst="rect">
            <a:avLst/>
          </a:prstGeom>
        </p:spPr>
      </p:pic>
      <p:pic>
        <p:nvPicPr>
          <p:cNvPr id="5122" name="Picture 2" descr="Image result for lough corri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8184" y="579549"/>
            <a:ext cx="3737367" cy="24876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58184" y="3067234"/>
            <a:ext cx="3737367" cy="369332"/>
          </a:xfrm>
          <a:prstGeom prst="rect">
            <a:avLst/>
          </a:prstGeom>
          <a:noFill/>
        </p:spPr>
        <p:txBody>
          <a:bodyPr wrap="square" rtlCol="0">
            <a:spAutoFit/>
          </a:bodyPr>
          <a:lstStyle/>
          <a:p>
            <a:pPr algn="ctr"/>
            <a:r>
              <a:rPr lang="en-IE" dirty="0" smtClean="0"/>
              <a:t>Lough Corrib</a:t>
            </a:r>
            <a:endParaRPr lang="en-IE" dirty="0"/>
          </a:p>
        </p:txBody>
      </p:sp>
      <p:sp>
        <p:nvSpPr>
          <p:cNvPr id="6" name="Footer Placeholder 5"/>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3957202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561" y="103030"/>
            <a:ext cx="10515600" cy="1325563"/>
          </a:xfrm>
        </p:spPr>
        <p:txBody>
          <a:bodyPr/>
          <a:lstStyle/>
          <a:p>
            <a:r>
              <a:rPr lang="en-IE" b="1" dirty="0" smtClean="0">
                <a:latin typeface="Comic Sans MS" panose="030F0702030302020204" pitchFamily="66" charset="0"/>
              </a:rPr>
              <a:t>Festivals and culture</a:t>
            </a:r>
            <a:endParaRPr lang="en-IE" b="1" dirty="0">
              <a:latin typeface="Comic Sans MS" panose="030F0702030302020204" pitchFamily="66" charset="0"/>
            </a:endParaRPr>
          </a:p>
        </p:txBody>
      </p:sp>
      <p:sp>
        <p:nvSpPr>
          <p:cNvPr id="3" name="Content Placeholder 2"/>
          <p:cNvSpPr>
            <a:spLocks noGrp="1"/>
          </p:cNvSpPr>
          <p:nvPr>
            <p:ph idx="1"/>
          </p:nvPr>
        </p:nvSpPr>
        <p:spPr>
          <a:xfrm>
            <a:off x="374560" y="1313645"/>
            <a:ext cx="8202769" cy="5409128"/>
          </a:xfrm>
        </p:spPr>
        <p:txBody>
          <a:bodyPr>
            <a:normAutofit fontScale="92500" lnSpcReduction="10000"/>
          </a:bodyPr>
          <a:lstStyle/>
          <a:p>
            <a:r>
              <a:rPr lang="en-IE" dirty="0" smtClean="0">
                <a:latin typeface="Comic Sans MS" panose="030F0702030302020204" pitchFamily="66" charset="0"/>
              </a:rPr>
              <a:t>Galway is well known for it’s festivals.</a:t>
            </a:r>
          </a:p>
          <a:p>
            <a:r>
              <a:rPr lang="en-IE" b="1" dirty="0">
                <a:latin typeface="Comic Sans MS" panose="030F0702030302020204" pitchFamily="66" charset="0"/>
              </a:rPr>
              <a:t>The Galway Races </a:t>
            </a:r>
            <a:r>
              <a:rPr lang="en-IE" dirty="0">
                <a:latin typeface="Comic Sans MS" panose="030F0702030302020204" pitchFamily="66" charset="0"/>
              </a:rPr>
              <a:t>is a </a:t>
            </a:r>
            <a:r>
              <a:rPr lang="en-IE" dirty="0" smtClean="0">
                <a:latin typeface="Comic Sans MS" panose="030F0702030302020204" pitchFamily="66" charset="0"/>
              </a:rPr>
              <a:t>horse-racing </a:t>
            </a:r>
            <a:r>
              <a:rPr lang="en-IE" dirty="0">
                <a:latin typeface="Comic Sans MS" panose="030F0702030302020204" pitchFamily="66" charset="0"/>
              </a:rPr>
              <a:t>festival that takes place </a:t>
            </a:r>
            <a:r>
              <a:rPr lang="en-IE" dirty="0" smtClean="0">
                <a:latin typeface="Comic Sans MS" panose="030F0702030302020204" pitchFamily="66" charset="0"/>
              </a:rPr>
              <a:t>in </a:t>
            </a:r>
            <a:r>
              <a:rPr lang="en-IE" dirty="0">
                <a:latin typeface="Comic Sans MS" panose="030F0702030302020204" pitchFamily="66" charset="0"/>
              </a:rPr>
              <a:t>July. The races are held at Ballybrit race course and are the only seven-day race meeting in Ireland</a:t>
            </a:r>
            <a:r>
              <a:rPr lang="en-IE" dirty="0" smtClean="0">
                <a:latin typeface="Comic Sans MS" panose="030F0702030302020204" pitchFamily="66" charset="0"/>
              </a:rPr>
              <a:t>. </a:t>
            </a:r>
          </a:p>
          <a:p>
            <a:r>
              <a:rPr lang="en-IE" b="1" dirty="0">
                <a:latin typeface="Comic Sans MS" panose="030F0702030302020204" pitchFamily="66" charset="0"/>
              </a:rPr>
              <a:t>The Galway Arts Festival </a:t>
            </a:r>
            <a:r>
              <a:rPr lang="en-IE" dirty="0">
                <a:latin typeface="Comic Sans MS" panose="030F0702030302020204" pitchFamily="66" charset="0"/>
              </a:rPr>
              <a:t>takes place in </a:t>
            </a:r>
            <a:r>
              <a:rPr lang="en-IE" dirty="0" smtClean="0">
                <a:latin typeface="Comic Sans MS" panose="030F0702030302020204" pitchFamily="66" charset="0"/>
              </a:rPr>
              <a:t>Galway </a:t>
            </a:r>
            <a:r>
              <a:rPr lang="en-IE" dirty="0">
                <a:latin typeface="Comic Sans MS" panose="030F0702030302020204" pitchFamily="66" charset="0"/>
              </a:rPr>
              <a:t>every July. It first began in 1978 and </a:t>
            </a:r>
            <a:r>
              <a:rPr lang="en-IE" dirty="0" smtClean="0">
                <a:latin typeface="Comic Sans MS" panose="030F0702030302020204" pitchFamily="66" charset="0"/>
              </a:rPr>
              <a:t>is now </a:t>
            </a:r>
            <a:r>
              <a:rPr lang="en-IE" dirty="0">
                <a:latin typeface="Comic Sans MS" panose="030F0702030302020204" pitchFamily="66" charset="0"/>
              </a:rPr>
              <a:t>one of the biggest arts festivals in Ireland</a:t>
            </a:r>
            <a:r>
              <a:rPr lang="en-IE" dirty="0" smtClean="0">
                <a:latin typeface="Comic Sans MS" panose="030F0702030302020204" pitchFamily="66" charset="0"/>
              </a:rPr>
              <a:t>. </a:t>
            </a:r>
            <a:r>
              <a:rPr lang="en-IE" dirty="0">
                <a:latin typeface="Comic Sans MS" panose="030F0702030302020204" pitchFamily="66" charset="0"/>
              </a:rPr>
              <a:t>The Festival includes parades, street performances and numerous plays, musical concerts and comedy acts</a:t>
            </a:r>
            <a:r>
              <a:rPr lang="en-IE" dirty="0" smtClean="0">
                <a:latin typeface="Comic Sans MS" panose="030F0702030302020204" pitchFamily="66" charset="0"/>
              </a:rPr>
              <a:t>.</a:t>
            </a:r>
          </a:p>
          <a:p>
            <a:r>
              <a:rPr lang="en-IE" b="1" dirty="0">
                <a:latin typeface="Comic Sans MS" panose="030F0702030302020204" pitchFamily="66" charset="0"/>
              </a:rPr>
              <a:t>The </a:t>
            </a:r>
            <a:r>
              <a:rPr lang="en-IE" b="1" dirty="0" smtClean="0">
                <a:latin typeface="Comic Sans MS" panose="030F0702030302020204" pitchFamily="66" charset="0"/>
              </a:rPr>
              <a:t>Galway Oyster </a:t>
            </a:r>
            <a:r>
              <a:rPr lang="en-IE" b="1" dirty="0">
                <a:latin typeface="Comic Sans MS" panose="030F0702030302020204" pitchFamily="66" charset="0"/>
              </a:rPr>
              <a:t>Festival </a:t>
            </a:r>
            <a:r>
              <a:rPr lang="en-IE" dirty="0">
                <a:latin typeface="Comic Sans MS" panose="030F0702030302020204" pitchFamily="66" charset="0"/>
              </a:rPr>
              <a:t>is a food festival </a:t>
            </a:r>
            <a:r>
              <a:rPr lang="en-IE" dirty="0" smtClean="0">
                <a:latin typeface="Comic Sans MS" panose="030F0702030302020204" pitchFamily="66" charset="0"/>
              </a:rPr>
              <a:t>held in </a:t>
            </a:r>
            <a:r>
              <a:rPr lang="en-IE" dirty="0">
                <a:latin typeface="Comic Sans MS" panose="030F0702030302020204" pitchFamily="66" charset="0"/>
              </a:rPr>
              <a:t>September, the first month of the oyster </a:t>
            </a:r>
            <a:r>
              <a:rPr lang="en-IE" dirty="0" smtClean="0">
                <a:latin typeface="Comic Sans MS" panose="030F0702030302020204" pitchFamily="66" charset="0"/>
              </a:rPr>
              <a:t>season.</a:t>
            </a:r>
            <a:r>
              <a:rPr lang="en-IE" dirty="0">
                <a:latin typeface="Comic Sans MS" panose="030F0702030302020204" pitchFamily="66" charset="0"/>
              </a:rPr>
              <a:t> </a:t>
            </a:r>
            <a:r>
              <a:rPr lang="en-IE" dirty="0" smtClean="0">
                <a:latin typeface="Comic Sans MS" panose="030F0702030302020204" pitchFamily="66" charset="0"/>
              </a:rPr>
              <a:t>The </a:t>
            </a:r>
            <a:r>
              <a:rPr lang="en-IE" dirty="0">
                <a:latin typeface="Comic Sans MS" panose="030F0702030302020204" pitchFamily="66" charset="0"/>
              </a:rPr>
              <a:t>main events are two Oyster Opening </a:t>
            </a:r>
            <a:r>
              <a:rPr lang="en-IE" dirty="0" smtClean="0">
                <a:latin typeface="Comic Sans MS" panose="030F0702030302020204" pitchFamily="66" charset="0"/>
              </a:rPr>
              <a:t>Championships.</a:t>
            </a:r>
            <a:endParaRPr lang="en-IE"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8829540" y="301289"/>
            <a:ext cx="3006144" cy="2254608"/>
          </a:xfrm>
          <a:prstGeom prst="rect">
            <a:avLst/>
          </a:prstGeom>
        </p:spPr>
      </p:pic>
      <p:pic>
        <p:nvPicPr>
          <p:cNvPr id="2050" name="Picture 2" descr="Image result for galway arts festi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9642" y="2650162"/>
            <a:ext cx="2946042" cy="22095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oyster shucki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11506" y="4899029"/>
            <a:ext cx="3242212" cy="1823744"/>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267447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Quiz</a:t>
            </a:r>
            <a:endParaRPr lang="en-IE" dirty="0"/>
          </a:p>
        </p:txBody>
      </p:sp>
      <p:sp>
        <p:nvSpPr>
          <p:cNvPr id="3" name="Content Placeholder 2"/>
          <p:cNvSpPr>
            <a:spLocks noGrp="1"/>
          </p:cNvSpPr>
          <p:nvPr>
            <p:ph idx="1"/>
          </p:nvPr>
        </p:nvSpPr>
        <p:spPr>
          <a:xfrm>
            <a:off x="838200" y="1954414"/>
            <a:ext cx="10515600" cy="724392"/>
          </a:xfrm>
        </p:spPr>
        <p:txBody>
          <a:bodyPr>
            <a:normAutofit/>
          </a:bodyPr>
          <a:lstStyle/>
          <a:p>
            <a:pPr marL="0" indent="0" algn="ctr">
              <a:buNone/>
            </a:pPr>
            <a:r>
              <a:rPr lang="en-IE" sz="4000" dirty="0" smtClean="0">
                <a:latin typeface="Comic Sans MS" panose="030F0702030302020204" pitchFamily="66" charset="0"/>
              </a:rPr>
              <a:t>Where is Ireland is Co. Galway?</a:t>
            </a:r>
            <a:endParaRPr lang="en-IE" sz="4000" dirty="0">
              <a:latin typeface="Comic Sans MS" panose="030F0702030302020204" pitchFamily="66" charset="0"/>
            </a:endParaRPr>
          </a:p>
        </p:txBody>
      </p:sp>
      <p:sp>
        <p:nvSpPr>
          <p:cNvPr id="4" name="Content Placeholder 2"/>
          <p:cNvSpPr txBox="1">
            <a:spLocks/>
          </p:cNvSpPr>
          <p:nvPr/>
        </p:nvSpPr>
        <p:spPr>
          <a:xfrm>
            <a:off x="977721" y="3330306"/>
            <a:ext cx="1945783" cy="829569"/>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North</a:t>
            </a:r>
            <a:endParaRPr lang="en-IE" sz="4000" dirty="0">
              <a:latin typeface="Comic Sans MS" panose="030F0702030302020204" pitchFamily="66" charset="0"/>
            </a:endParaRPr>
          </a:p>
        </p:txBody>
      </p:sp>
      <p:sp>
        <p:nvSpPr>
          <p:cNvPr id="5" name="Content Placeholder 2"/>
          <p:cNvSpPr txBox="1">
            <a:spLocks/>
          </p:cNvSpPr>
          <p:nvPr/>
        </p:nvSpPr>
        <p:spPr>
          <a:xfrm>
            <a:off x="9142927" y="3326010"/>
            <a:ext cx="1945783" cy="829569"/>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West</a:t>
            </a:r>
            <a:endParaRPr lang="en-IE" sz="4000" dirty="0">
              <a:latin typeface="Comic Sans MS" panose="030F0702030302020204" pitchFamily="66" charset="0"/>
            </a:endParaRPr>
          </a:p>
        </p:txBody>
      </p:sp>
      <p:sp>
        <p:nvSpPr>
          <p:cNvPr id="6" name="Content Placeholder 2"/>
          <p:cNvSpPr txBox="1">
            <a:spLocks/>
          </p:cNvSpPr>
          <p:nvPr/>
        </p:nvSpPr>
        <p:spPr>
          <a:xfrm>
            <a:off x="6421192" y="3326011"/>
            <a:ext cx="1945783" cy="829569"/>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East</a:t>
            </a:r>
            <a:endParaRPr lang="en-IE" sz="4000" dirty="0">
              <a:latin typeface="Comic Sans MS" panose="030F0702030302020204" pitchFamily="66" charset="0"/>
            </a:endParaRPr>
          </a:p>
        </p:txBody>
      </p:sp>
      <p:sp>
        <p:nvSpPr>
          <p:cNvPr id="7" name="Content Placeholder 2"/>
          <p:cNvSpPr txBox="1">
            <a:spLocks/>
          </p:cNvSpPr>
          <p:nvPr/>
        </p:nvSpPr>
        <p:spPr>
          <a:xfrm>
            <a:off x="3699456" y="3326010"/>
            <a:ext cx="1945783" cy="829569"/>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South</a:t>
            </a:r>
            <a:endParaRPr lang="en-IE" sz="4000" dirty="0">
              <a:latin typeface="Comic Sans MS" panose="030F0702030302020204" pitchFamily="66" charset="0"/>
            </a:endParaRPr>
          </a:p>
        </p:txBody>
      </p:sp>
      <p:sp>
        <p:nvSpPr>
          <p:cNvPr id="8" name="Up Arrow 7"/>
          <p:cNvSpPr/>
          <p:nvPr/>
        </p:nvSpPr>
        <p:spPr>
          <a:xfrm>
            <a:off x="9865217" y="4340180"/>
            <a:ext cx="605307" cy="21121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Footer Placeholder 8"/>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12302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Quiz</a:t>
            </a:r>
            <a:endParaRPr lang="en-IE" dirty="0"/>
          </a:p>
        </p:txBody>
      </p:sp>
      <p:sp>
        <p:nvSpPr>
          <p:cNvPr id="3" name="Content Placeholder 2"/>
          <p:cNvSpPr>
            <a:spLocks noGrp="1"/>
          </p:cNvSpPr>
          <p:nvPr>
            <p:ph idx="1"/>
          </p:nvPr>
        </p:nvSpPr>
        <p:spPr>
          <a:xfrm>
            <a:off x="838200" y="1954414"/>
            <a:ext cx="10515600" cy="724392"/>
          </a:xfrm>
        </p:spPr>
        <p:txBody>
          <a:bodyPr>
            <a:normAutofit/>
          </a:bodyPr>
          <a:lstStyle/>
          <a:p>
            <a:pPr marL="0" indent="0" algn="ctr">
              <a:buNone/>
            </a:pPr>
            <a:r>
              <a:rPr lang="en-IE" sz="4000" dirty="0" smtClean="0">
                <a:latin typeface="Comic Sans MS" panose="030F0702030302020204" pitchFamily="66" charset="0"/>
              </a:rPr>
              <a:t>What province is it in?</a:t>
            </a:r>
            <a:endParaRPr lang="en-IE" sz="4000" dirty="0">
              <a:latin typeface="Comic Sans MS" panose="030F0702030302020204" pitchFamily="66" charset="0"/>
            </a:endParaRPr>
          </a:p>
        </p:txBody>
      </p:sp>
      <p:sp>
        <p:nvSpPr>
          <p:cNvPr id="4" name="Content Placeholder 2"/>
          <p:cNvSpPr txBox="1">
            <a:spLocks/>
          </p:cNvSpPr>
          <p:nvPr/>
        </p:nvSpPr>
        <p:spPr>
          <a:xfrm>
            <a:off x="977721" y="3330306"/>
            <a:ext cx="1945783" cy="829569"/>
          </a:xfrm>
          <a:prstGeom prst="rect">
            <a:avLst/>
          </a:prstGeom>
          <a:solidFill>
            <a:schemeClr val="accent3"/>
          </a:solidFill>
          <a:ln>
            <a:noFill/>
          </a:ln>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Leinster</a:t>
            </a:r>
            <a:endParaRPr lang="en-IE" sz="4000" dirty="0">
              <a:latin typeface="Comic Sans MS" panose="030F0702030302020204" pitchFamily="66" charset="0"/>
            </a:endParaRPr>
          </a:p>
        </p:txBody>
      </p:sp>
      <p:sp>
        <p:nvSpPr>
          <p:cNvPr id="5" name="Content Placeholder 2"/>
          <p:cNvSpPr txBox="1">
            <a:spLocks/>
          </p:cNvSpPr>
          <p:nvPr/>
        </p:nvSpPr>
        <p:spPr>
          <a:xfrm>
            <a:off x="9482071" y="3326010"/>
            <a:ext cx="1606639" cy="829569"/>
          </a:xfrm>
          <a:prstGeom prst="rect">
            <a:avLst/>
          </a:prstGeom>
          <a:solidFill>
            <a:schemeClr val="accent3"/>
          </a:solidFill>
          <a:ln>
            <a:noFill/>
          </a:ln>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Ulster</a:t>
            </a:r>
            <a:endParaRPr lang="en-IE" sz="4000" dirty="0">
              <a:latin typeface="Comic Sans MS" panose="030F0702030302020204" pitchFamily="66" charset="0"/>
            </a:endParaRPr>
          </a:p>
        </p:txBody>
      </p:sp>
      <p:sp>
        <p:nvSpPr>
          <p:cNvPr id="6" name="Content Placeholder 2"/>
          <p:cNvSpPr txBox="1">
            <a:spLocks/>
          </p:cNvSpPr>
          <p:nvPr/>
        </p:nvSpPr>
        <p:spPr>
          <a:xfrm>
            <a:off x="6421192" y="3326011"/>
            <a:ext cx="2284926" cy="829569"/>
          </a:xfrm>
          <a:prstGeom prst="rect">
            <a:avLst/>
          </a:prstGeom>
          <a:solidFill>
            <a:schemeClr val="accent3"/>
          </a:solidFill>
          <a:ln>
            <a:noFill/>
          </a:ln>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Connaught</a:t>
            </a:r>
            <a:endParaRPr lang="en-IE" sz="4000" dirty="0">
              <a:latin typeface="Comic Sans MS" panose="030F0702030302020204" pitchFamily="66" charset="0"/>
            </a:endParaRPr>
          </a:p>
        </p:txBody>
      </p:sp>
      <p:sp>
        <p:nvSpPr>
          <p:cNvPr id="7" name="Content Placeholder 2"/>
          <p:cNvSpPr txBox="1">
            <a:spLocks/>
          </p:cNvSpPr>
          <p:nvPr/>
        </p:nvSpPr>
        <p:spPr>
          <a:xfrm>
            <a:off x="3699456" y="3326010"/>
            <a:ext cx="1945783" cy="829569"/>
          </a:xfrm>
          <a:prstGeom prst="rect">
            <a:avLst/>
          </a:prstGeom>
          <a:solidFill>
            <a:schemeClr val="accent3"/>
          </a:solidFill>
          <a:ln>
            <a:noFill/>
          </a:ln>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Munster</a:t>
            </a:r>
            <a:endParaRPr lang="en-IE" sz="4000" dirty="0">
              <a:latin typeface="Comic Sans MS" panose="030F0702030302020204" pitchFamily="66" charset="0"/>
            </a:endParaRPr>
          </a:p>
        </p:txBody>
      </p:sp>
      <p:sp>
        <p:nvSpPr>
          <p:cNvPr id="8" name="Up Arrow 7"/>
          <p:cNvSpPr/>
          <p:nvPr/>
        </p:nvSpPr>
        <p:spPr>
          <a:xfrm>
            <a:off x="7261001" y="4314423"/>
            <a:ext cx="605307" cy="21121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Footer Placeholder 8"/>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268213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Quiz</a:t>
            </a:r>
            <a:endParaRPr lang="en-IE" dirty="0"/>
          </a:p>
        </p:txBody>
      </p:sp>
      <p:sp>
        <p:nvSpPr>
          <p:cNvPr id="3" name="Content Placeholder 2"/>
          <p:cNvSpPr>
            <a:spLocks noGrp="1"/>
          </p:cNvSpPr>
          <p:nvPr>
            <p:ph idx="1"/>
          </p:nvPr>
        </p:nvSpPr>
        <p:spPr>
          <a:xfrm>
            <a:off x="838200" y="1954414"/>
            <a:ext cx="10515600" cy="724392"/>
          </a:xfrm>
        </p:spPr>
        <p:txBody>
          <a:bodyPr>
            <a:normAutofit/>
          </a:bodyPr>
          <a:lstStyle/>
          <a:p>
            <a:pPr marL="0" indent="0" algn="ctr">
              <a:buNone/>
            </a:pPr>
            <a:r>
              <a:rPr lang="en-IE" sz="4000" dirty="0" smtClean="0">
                <a:latin typeface="Comic Sans MS" panose="030F0702030302020204" pitchFamily="66" charset="0"/>
              </a:rPr>
              <a:t>Which of these is the county crest?</a:t>
            </a:r>
            <a:endParaRPr lang="en-IE" sz="4000" dirty="0">
              <a:latin typeface="Comic Sans MS" panose="030F0702030302020204" pitchFamily="66" charset="0"/>
            </a:endParaRPr>
          </a:p>
        </p:txBody>
      </p:sp>
      <p:sp>
        <p:nvSpPr>
          <p:cNvPr id="8" name="Up Arrow 7"/>
          <p:cNvSpPr/>
          <p:nvPr/>
        </p:nvSpPr>
        <p:spPr>
          <a:xfrm>
            <a:off x="2983839" y="4997003"/>
            <a:ext cx="421270" cy="140379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050" name="Picture 2" descr="Image result for galway cr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2256" y="3261574"/>
            <a:ext cx="1544437" cy="15444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waterford cr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9852" y="3261574"/>
            <a:ext cx="1251280" cy="154443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dublin cres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63654" y="3261574"/>
            <a:ext cx="1544437" cy="1544437"/>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410955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Quiz</a:t>
            </a:r>
            <a:endParaRPr lang="en-IE" dirty="0"/>
          </a:p>
        </p:txBody>
      </p:sp>
      <p:sp>
        <p:nvSpPr>
          <p:cNvPr id="3" name="Content Placeholder 2"/>
          <p:cNvSpPr>
            <a:spLocks noGrp="1"/>
          </p:cNvSpPr>
          <p:nvPr>
            <p:ph idx="1"/>
          </p:nvPr>
        </p:nvSpPr>
        <p:spPr>
          <a:xfrm>
            <a:off x="838200" y="1954414"/>
            <a:ext cx="10515600" cy="724392"/>
          </a:xfrm>
        </p:spPr>
        <p:txBody>
          <a:bodyPr>
            <a:normAutofit/>
          </a:bodyPr>
          <a:lstStyle/>
          <a:p>
            <a:pPr marL="0" indent="0" algn="ctr">
              <a:buNone/>
            </a:pPr>
            <a:r>
              <a:rPr lang="en-IE" sz="4000" dirty="0" smtClean="0">
                <a:latin typeface="Comic Sans MS" panose="030F0702030302020204" pitchFamily="66" charset="0"/>
              </a:rPr>
              <a:t>What is the nickname for Galway city?</a:t>
            </a:r>
            <a:endParaRPr lang="en-IE" sz="4000" dirty="0">
              <a:latin typeface="Comic Sans MS" panose="030F0702030302020204" pitchFamily="66" charset="0"/>
            </a:endParaRPr>
          </a:p>
        </p:txBody>
      </p:sp>
      <p:sp>
        <p:nvSpPr>
          <p:cNvPr id="4" name="Content Placeholder 2"/>
          <p:cNvSpPr txBox="1">
            <a:spLocks/>
          </p:cNvSpPr>
          <p:nvPr/>
        </p:nvSpPr>
        <p:spPr>
          <a:xfrm>
            <a:off x="1452091" y="3330471"/>
            <a:ext cx="1971541" cy="1331846"/>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City of hurling</a:t>
            </a:r>
            <a:endParaRPr lang="en-IE" sz="4000" dirty="0">
              <a:latin typeface="Comic Sans MS" panose="030F0702030302020204" pitchFamily="66" charset="0"/>
            </a:endParaRPr>
          </a:p>
        </p:txBody>
      </p:sp>
      <p:sp>
        <p:nvSpPr>
          <p:cNvPr id="5" name="Content Placeholder 2"/>
          <p:cNvSpPr txBox="1">
            <a:spLocks/>
          </p:cNvSpPr>
          <p:nvPr/>
        </p:nvSpPr>
        <p:spPr>
          <a:xfrm>
            <a:off x="8496301" y="3330471"/>
            <a:ext cx="2266682" cy="1336307"/>
          </a:xfrm>
          <a:prstGeom prst="rect">
            <a:avLst/>
          </a:prstGeom>
          <a:solidFill>
            <a:schemeClr val="accent3"/>
          </a:solidFill>
          <a:ln>
            <a:noFill/>
          </a:ln>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City on the River</a:t>
            </a:r>
            <a:endParaRPr lang="en-IE" sz="4000" dirty="0">
              <a:latin typeface="Comic Sans MS" panose="030F0702030302020204" pitchFamily="66" charset="0"/>
            </a:endParaRPr>
          </a:p>
        </p:txBody>
      </p:sp>
      <p:sp>
        <p:nvSpPr>
          <p:cNvPr id="7" name="Content Placeholder 2"/>
          <p:cNvSpPr txBox="1">
            <a:spLocks/>
          </p:cNvSpPr>
          <p:nvPr/>
        </p:nvSpPr>
        <p:spPr>
          <a:xfrm>
            <a:off x="4658932" y="3332532"/>
            <a:ext cx="2602069" cy="1332881"/>
          </a:xfrm>
          <a:prstGeom prst="rect">
            <a:avLst/>
          </a:prstGeom>
          <a:solidFill>
            <a:schemeClr val="accent3"/>
          </a:solidFill>
          <a:ln>
            <a:noFill/>
          </a:ln>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City of the Tribes</a:t>
            </a:r>
            <a:endParaRPr lang="en-IE" sz="4000" dirty="0">
              <a:latin typeface="Comic Sans MS" panose="030F0702030302020204" pitchFamily="66" charset="0"/>
            </a:endParaRPr>
          </a:p>
        </p:txBody>
      </p:sp>
      <p:sp>
        <p:nvSpPr>
          <p:cNvPr id="8" name="Up Arrow 7"/>
          <p:cNvSpPr/>
          <p:nvPr/>
        </p:nvSpPr>
        <p:spPr>
          <a:xfrm>
            <a:off x="5675289" y="4984125"/>
            <a:ext cx="569354" cy="13909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191316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Quiz</a:t>
            </a:r>
            <a:endParaRPr lang="en-IE" dirty="0"/>
          </a:p>
        </p:txBody>
      </p:sp>
      <p:sp>
        <p:nvSpPr>
          <p:cNvPr id="3" name="Content Placeholder 2"/>
          <p:cNvSpPr>
            <a:spLocks noGrp="1"/>
          </p:cNvSpPr>
          <p:nvPr>
            <p:ph idx="1"/>
          </p:nvPr>
        </p:nvSpPr>
        <p:spPr>
          <a:xfrm>
            <a:off x="838200" y="1954414"/>
            <a:ext cx="10515600" cy="724392"/>
          </a:xfrm>
        </p:spPr>
        <p:txBody>
          <a:bodyPr>
            <a:normAutofit/>
          </a:bodyPr>
          <a:lstStyle/>
          <a:p>
            <a:pPr marL="0" indent="0" algn="ctr">
              <a:buNone/>
            </a:pPr>
            <a:r>
              <a:rPr lang="en-IE" sz="4000" dirty="0" smtClean="0">
                <a:latin typeface="Comic Sans MS" panose="030F0702030302020204" pitchFamily="66" charset="0"/>
              </a:rPr>
              <a:t>What river is Galway city built on?</a:t>
            </a:r>
            <a:endParaRPr lang="en-IE" sz="4000" dirty="0">
              <a:latin typeface="Comic Sans MS" panose="030F0702030302020204" pitchFamily="66" charset="0"/>
            </a:endParaRPr>
          </a:p>
        </p:txBody>
      </p:sp>
      <p:sp>
        <p:nvSpPr>
          <p:cNvPr id="4" name="Content Placeholder 2"/>
          <p:cNvSpPr txBox="1">
            <a:spLocks/>
          </p:cNvSpPr>
          <p:nvPr/>
        </p:nvSpPr>
        <p:spPr>
          <a:xfrm>
            <a:off x="1452091" y="3330471"/>
            <a:ext cx="1971541" cy="1331846"/>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River Corrib</a:t>
            </a:r>
            <a:endParaRPr lang="en-IE" sz="4000" dirty="0">
              <a:latin typeface="Comic Sans MS" panose="030F0702030302020204" pitchFamily="66" charset="0"/>
            </a:endParaRPr>
          </a:p>
        </p:txBody>
      </p:sp>
      <p:sp>
        <p:nvSpPr>
          <p:cNvPr id="5" name="Content Placeholder 2"/>
          <p:cNvSpPr txBox="1">
            <a:spLocks/>
          </p:cNvSpPr>
          <p:nvPr/>
        </p:nvSpPr>
        <p:spPr>
          <a:xfrm>
            <a:off x="8496301" y="3330471"/>
            <a:ext cx="2266682" cy="1336307"/>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River </a:t>
            </a:r>
            <a:r>
              <a:rPr lang="en-IE" sz="4000" dirty="0" err="1" smtClean="0">
                <a:latin typeface="Comic Sans MS" panose="030F0702030302020204" pitchFamily="66" charset="0"/>
              </a:rPr>
              <a:t>Liffey</a:t>
            </a:r>
            <a:endParaRPr lang="en-IE" sz="4000" dirty="0">
              <a:latin typeface="Comic Sans MS" panose="030F0702030302020204" pitchFamily="66" charset="0"/>
            </a:endParaRPr>
          </a:p>
        </p:txBody>
      </p:sp>
      <p:sp>
        <p:nvSpPr>
          <p:cNvPr id="7" name="Content Placeholder 2"/>
          <p:cNvSpPr txBox="1">
            <a:spLocks/>
          </p:cNvSpPr>
          <p:nvPr/>
        </p:nvSpPr>
        <p:spPr>
          <a:xfrm>
            <a:off x="4658932" y="3332532"/>
            <a:ext cx="2602069" cy="1332881"/>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River Shannon</a:t>
            </a:r>
            <a:endParaRPr lang="en-IE" sz="4000" dirty="0">
              <a:latin typeface="Comic Sans MS" panose="030F0702030302020204" pitchFamily="66" charset="0"/>
            </a:endParaRPr>
          </a:p>
        </p:txBody>
      </p:sp>
      <p:sp>
        <p:nvSpPr>
          <p:cNvPr id="8" name="Up Arrow 7"/>
          <p:cNvSpPr/>
          <p:nvPr/>
        </p:nvSpPr>
        <p:spPr>
          <a:xfrm>
            <a:off x="2153184" y="4919730"/>
            <a:ext cx="569354" cy="13909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289312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Quiz</a:t>
            </a:r>
            <a:endParaRPr lang="en-IE" dirty="0"/>
          </a:p>
        </p:txBody>
      </p:sp>
      <p:sp>
        <p:nvSpPr>
          <p:cNvPr id="3" name="Content Placeholder 2"/>
          <p:cNvSpPr>
            <a:spLocks noGrp="1"/>
          </p:cNvSpPr>
          <p:nvPr>
            <p:ph idx="1"/>
          </p:nvPr>
        </p:nvSpPr>
        <p:spPr>
          <a:xfrm>
            <a:off x="838200" y="1954414"/>
            <a:ext cx="10515600" cy="724392"/>
          </a:xfrm>
        </p:spPr>
        <p:txBody>
          <a:bodyPr>
            <a:normAutofit/>
          </a:bodyPr>
          <a:lstStyle/>
          <a:p>
            <a:pPr marL="0" indent="0" algn="ctr">
              <a:buNone/>
            </a:pPr>
            <a:r>
              <a:rPr lang="en-IE" sz="4000" dirty="0" smtClean="0">
                <a:latin typeface="Comic Sans MS" panose="030F0702030302020204" pitchFamily="66" charset="0"/>
              </a:rPr>
              <a:t>What Irish TV station is based in Galway</a:t>
            </a:r>
            <a:endParaRPr lang="en-IE" sz="4000" dirty="0">
              <a:latin typeface="Comic Sans MS" panose="030F0702030302020204" pitchFamily="66" charset="0"/>
            </a:endParaRPr>
          </a:p>
        </p:txBody>
      </p:sp>
      <p:sp>
        <p:nvSpPr>
          <p:cNvPr id="4" name="Content Placeholder 2"/>
          <p:cNvSpPr txBox="1">
            <a:spLocks/>
          </p:cNvSpPr>
          <p:nvPr/>
        </p:nvSpPr>
        <p:spPr>
          <a:xfrm>
            <a:off x="1452091" y="3330471"/>
            <a:ext cx="1971541" cy="1331846"/>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TV3</a:t>
            </a:r>
            <a:endParaRPr lang="en-IE" sz="4000" dirty="0">
              <a:latin typeface="Comic Sans MS" panose="030F0702030302020204" pitchFamily="66" charset="0"/>
            </a:endParaRPr>
          </a:p>
        </p:txBody>
      </p:sp>
      <p:sp>
        <p:nvSpPr>
          <p:cNvPr id="5" name="Content Placeholder 2"/>
          <p:cNvSpPr txBox="1">
            <a:spLocks/>
          </p:cNvSpPr>
          <p:nvPr/>
        </p:nvSpPr>
        <p:spPr>
          <a:xfrm>
            <a:off x="8496301" y="3330471"/>
            <a:ext cx="2266682" cy="1336307"/>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TG4</a:t>
            </a:r>
            <a:endParaRPr lang="en-IE" sz="4000" dirty="0">
              <a:latin typeface="Comic Sans MS" panose="030F0702030302020204" pitchFamily="66" charset="0"/>
            </a:endParaRPr>
          </a:p>
        </p:txBody>
      </p:sp>
      <p:sp>
        <p:nvSpPr>
          <p:cNvPr id="7" name="Content Placeholder 2"/>
          <p:cNvSpPr txBox="1">
            <a:spLocks/>
          </p:cNvSpPr>
          <p:nvPr/>
        </p:nvSpPr>
        <p:spPr>
          <a:xfrm>
            <a:off x="4658932" y="3332532"/>
            <a:ext cx="2602069" cy="1332881"/>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RTE</a:t>
            </a:r>
            <a:endParaRPr lang="en-IE" sz="4000" dirty="0">
              <a:latin typeface="Comic Sans MS" panose="030F0702030302020204" pitchFamily="66" charset="0"/>
            </a:endParaRPr>
          </a:p>
        </p:txBody>
      </p:sp>
      <p:sp>
        <p:nvSpPr>
          <p:cNvPr id="8" name="Up Arrow 7"/>
          <p:cNvSpPr/>
          <p:nvPr/>
        </p:nvSpPr>
        <p:spPr>
          <a:xfrm>
            <a:off x="9344965" y="4816699"/>
            <a:ext cx="569354" cy="13909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284450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Quiz</a:t>
            </a:r>
            <a:endParaRPr lang="en-IE" dirty="0"/>
          </a:p>
        </p:txBody>
      </p:sp>
      <p:sp>
        <p:nvSpPr>
          <p:cNvPr id="3" name="Content Placeholder 2"/>
          <p:cNvSpPr>
            <a:spLocks noGrp="1"/>
          </p:cNvSpPr>
          <p:nvPr>
            <p:ph idx="1"/>
          </p:nvPr>
        </p:nvSpPr>
        <p:spPr>
          <a:xfrm>
            <a:off x="838200" y="1954414"/>
            <a:ext cx="10515600" cy="1095982"/>
          </a:xfrm>
        </p:spPr>
        <p:txBody>
          <a:bodyPr>
            <a:normAutofit fontScale="92500" lnSpcReduction="10000"/>
          </a:bodyPr>
          <a:lstStyle/>
          <a:p>
            <a:pPr marL="0" indent="0" algn="ctr">
              <a:buNone/>
            </a:pPr>
            <a:r>
              <a:rPr lang="en-IE" sz="4000" dirty="0" smtClean="0">
                <a:latin typeface="Comic Sans MS" panose="030F0702030302020204" pitchFamily="66" charset="0"/>
              </a:rPr>
              <a:t>Which of these seafoods</a:t>
            </a:r>
            <a:r>
              <a:rPr lang="en-IE" sz="4000" dirty="0">
                <a:latin typeface="Comic Sans MS" panose="030F0702030302020204" pitchFamily="66" charset="0"/>
              </a:rPr>
              <a:t> </a:t>
            </a:r>
            <a:r>
              <a:rPr lang="en-IE" sz="4000" dirty="0" smtClean="0">
                <a:latin typeface="Comic Sans MS" panose="030F0702030302020204" pitchFamily="66" charset="0"/>
              </a:rPr>
              <a:t>is the basis for a famous Galway festival?</a:t>
            </a:r>
            <a:endParaRPr lang="en-IE" sz="4000" dirty="0">
              <a:latin typeface="Comic Sans MS" panose="030F0702030302020204" pitchFamily="66" charset="0"/>
            </a:endParaRPr>
          </a:p>
        </p:txBody>
      </p:sp>
      <p:sp>
        <p:nvSpPr>
          <p:cNvPr id="4" name="Content Placeholder 2"/>
          <p:cNvSpPr txBox="1">
            <a:spLocks/>
          </p:cNvSpPr>
          <p:nvPr/>
        </p:nvSpPr>
        <p:spPr>
          <a:xfrm>
            <a:off x="1452091" y="3330471"/>
            <a:ext cx="2385813" cy="1331846"/>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Prawns</a:t>
            </a:r>
            <a:endParaRPr lang="en-IE" sz="4000" dirty="0">
              <a:latin typeface="Comic Sans MS" panose="030F0702030302020204" pitchFamily="66" charset="0"/>
            </a:endParaRPr>
          </a:p>
        </p:txBody>
      </p:sp>
      <p:sp>
        <p:nvSpPr>
          <p:cNvPr id="5" name="Content Placeholder 2"/>
          <p:cNvSpPr txBox="1">
            <a:spLocks/>
          </p:cNvSpPr>
          <p:nvPr/>
        </p:nvSpPr>
        <p:spPr>
          <a:xfrm>
            <a:off x="8316532" y="3330471"/>
            <a:ext cx="2446451" cy="1336307"/>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Crab</a:t>
            </a:r>
            <a:endParaRPr lang="en-IE" sz="4000" dirty="0">
              <a:latin typeface="Comic Sans MS" panose="030F0702030302020204" pitchFamily="66" charset="0"/>
            </a:endParaRPr>
          </a:p>
        </p:txBody>
      </p:sp>
      <p:sp>
        <p:nvSpPr>
          <p:cNvPr id="7" name="Content Placeholder 2"/>
          <p:cNvSpPr txBox="1">
            <a:spLocks/>
          </p:cNvSpPr>
          <p:nvPr/>
        </p:nvSpPr>
        <p:spPr>
          <a:xfrm>
            <a:off x="4658932" y="3332532"/>
            <a:ext cx="2836572" cy="1332881"/>
          </a:xfrm>
          <a:prstGeom prst="rect">
            <a:avLst/>
          </a:prstGeom>
          <a:solidFill>
            <a:schemeClr val="accent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E" sz="4000" dirty="0" smtClean="0">
                <a:latin typeface="Comic Sans MS" panose="030F0702030302020204" pitchFamily="66" charset="0"/>
              </a:rPr>
              <a:t>Oysters</a:t>
            </a:r>
            <a:endParaRPr lang="en-IE" sz="4000" dirty="0">
              <a:latin typeface="Comic Sans MS" panose="030F0702030302020204" pitchFamily="66" charset="0"/>
            </a:endParaRPr>
          </a:p>
        </p:txBody>
      </p:sp>
      <p:sp>
        <p:nvSpPr>
          <p:cNvPr id="8" name="Up Arrow 7"/>
          <p:cNvSpPr/>
          <p:nvPr/>
        </p:nvSpPr>
        <p:spPr>
          <a:xfrm>
            <a:off x="5811323" y="4945488"/>
            <a:ext cx="569354" cy="13909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CQuigley2017</a:t>
            </a:r>
            <a:endParaRPr lang="en-IE"/>
          </a:p>
        </p:txBody>
      </p:sp>
    </p:spTree>
    <p:extLst>
      <p:ext uri="{BB962C8B-B14F-4D97-AF65-F5344CB8AC3E}">
        <p14:creationId xmlns:p14="http://schemas.microsoft.com/office/powerpoint/2010/main" val="394182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555</Words>
  <Application>Microsoft Office PowerPoint</Application>
  <PresentationFormat>Widescreen</PresentationFormat>
  <Paragraphs>79</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Comic Sans MS</vt:lpstr>
      <vt:lpstr>Office Theme</vt:lpstr>
      <vt:lpstr>Co. Galway</vt:lpstr>
      <vt:lpstr>PowerPoint Presentation</vt:lpstr>
      <vt:lpstr>County Crest</vt:lpstr>
      <vt:lpstr>Galway city</vt:lpstr>
      <vt:lpstr>Irish language</vt:lpstr>
      <vt:lpstr>Around the county</vt:lpstr>
      <vt:lpstr>Festivals and culture</vt:lpstr>
      <vt:lpstr>Quiz</vt:lpstr>
      <vt:lpstr>Quiz</vt:lpstr>
      <vt:lpstr>Quiz</vt:lpstr>
      <vt:lpstr>Quiz</vt:lpstr>
      <vt:lpstr>Quiz</vt:lpstr>
      <vt:lpstr>Quiz</vt:lpstr>
      <vt:lpstr>Quiz</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 Galway</dc:title>
  <dc:creator>Clare Quigley</dc:creator>
  <cp:lastModifiedBy>Clare Quigley</cp:lastModifiedBy>
  <cp:revision>12</cp:revision>
  <dcterms:created xsi:type="dcterms:W3CDTF">2017-12-18T16:57:04Z</dcterms:created>
  <dcterms:modified xsi:type="dcterms:W3CDTF">2017-12-19T19:11:07Z</dcterms:modified>
</cp:coreProperties>
</file>