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8" r:id="rId4"/>
    <p:sldId id="258" r:id="rId5"/>
    <p:sldId id="270" r:id="rId6"/>
    <p:sldId id="271" r:id="rId7"/>
    <p:sldId id="272" r:id="rId8"/>
    <p:sldId id="273" r:id="rId9"/>
    <p:sldId id="262" r:id="rId10"/>
    <p:sldId id="263" r:id="rId11"/>
    <p:sldId id="269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A6632-7D10-48A8-A597-E3E16FAB8DA7}" type="datetimeFigureOut">
              <a:rPr lang="en-IE" smtClean="0"/>
              <a:t>28/12/2017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141A8-3B59-4ACF-862F-424CADF711A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187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B141A8-3B59-4ACF-862F-424CADF711AD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6916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01BD-AC17-41E5-A85E-1BF2B8EE3B14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64338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4C544-2AD1-4CCA-BB27-F2447752E500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625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39692-FC7E-4963-BD57-970A02CE4DA5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763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ED701-64C3-44D4-A3FA-A51D60E3F4C5}" type="datetime1">
              <a:rPr lang="en-IE" smtClean="0"/>
              <a:t>28/12/2017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7023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F8D0-5AEC-4706-B789-C7CD8B19500E}" type="datetime1">
              <a:rPr lang="en-IE" smtClean="0"/>
              <a:t>28/12/2017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8579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432D-20BD-4120-A804-422E7C73799B}" type="datetime1">
              <a:rPr lang="en-IE" smtClean="0"/>
              <a:t>28/12/2017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0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B2D-4F23-4366-B901-FA7F1C46CCBD}" type="datetime1">
              <a:rPr lang="en-IE" smtClean="0"/>
              <a:t>28/12/2017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79847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E80C-9AD3-49F7-AEDA-C607B21F3998}" type="datetime1">
              <a:rPr lang="en-IE" smtClean="0"/>
              <a:t>28/12/2017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3915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F83B-795F-467A-AEF9-00DE799E7C1E}" type="datetime1">
              <a:rPr lang="en-IE" smtClean="0"/>
              <a:t>28/12/2017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063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BEFA4-1406-4DEA-B47C-52BC098D886B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556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C7CB8-FE24-47F7-AA8A-0518A1D2B1B4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976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39C5E-D33A-4659-B351-687664AF7DAC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035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Co. Mayo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i="1" dirty="0">
                <a:latin typeface="Comic Sans MS" panose="030F0702030302020204" pitchFamily="66" charset="0"/>
              </a:rPr>
              <a:t>Contae </a:t>
            </a:r>
            <a:r>
              <a:rPr lang="en-IE" i="1" dirty="0" smtClean="0">
                <a:latin typeface="Comic Sans MS" panose="030F0702030302020204" pitchFamily="66" charset="0"/>
              </a:rPr>
              <a:t>Mhaigh Eo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036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684" y="897975"/>
            <a:ext cx="6657305" cy="5278987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County Mayo is a county in the west of Ireland.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It is in the province of Connaught.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Mayo is the third largest county in Ireland.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Ireland’s largest island, Achill Island, lies off the west coast of Mayo.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Mayo also has Ireland’s highest cliffs at Croaghaun, Achill Island.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043" y="897975"/>
            <a:ext cx="3865095" cy="481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3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683" y="1403796"/>
            <a:ext cx="7223976" cy="5151549"/>
          </a:xfrm>
        </p:spPr>
        <p:txBody>
          <a:bodyPr>
            <a:normAutofit lnSpcReduction="10000"/>
          </a:bodyPr>
          <a:lstStyle/>
          <a:p>
            <a:r>
              <a:rPr lang="en-IE" dirty="0">
                <a:latin typeface="Comic Sans MS" panose="030F0702030302020204" pitchFamily="66" charset="0"/>
              </a:rPr>
              <a:t>The </a:t>
            </a:r>
            <a:r>
              <a:rPr lang="en-IE" dirty="0" smtClean="0">
                <a:latin typeface="Comic Sans MS" panose="030F0702030302020204" pitchFamily="66" charset="0"/>
              </a:rPr>
              <a:t>crest has nine yew trees as ‘Mhaigh Eo’ </a:t>
            </a:r>
            <a:r>
              <a:rPr lang="en-IE" dirty="0">
                <a:latin typeface="Comic Sans MS" panose="030F0702030302020204" pitchFamily="66" charset="0"/>
              </a:rPr>
              <a:t>means “the plain of the Yew Trees</a:t>
            </a:r>
            <a:r>
              <a:rPr lang="en-IE" dirty="0" smtClean="0">
                <a:latin typeface="Comic Sans MS" panose="030F0702030302020204" pitchFamily="66" charset="0"/>
              </a:rPr>
              <a:t>”.</a:t>
            </a:r>
            <a:endParaRPr lang="en-IE" dirty="0">
              <a:latin typeface="Comic Sans MS" panose="030F0702030302020204" pitchFamily="66" charset="0"/>
            </a:endParaRPr>
          </a:p>
          <a:p>
            <a:r>
              <a:rPr lang="en-IE" dirty="0">
                <a:latin typeface="Comic Sans MS" panose="030F0702030302020204" pitchFamily="66" charset="0"/>
              </a:rPr>
              <a:t>The Patriarchal Cross </a:t>
            </a:r>
            <a:r>
              <a:rPr lang="en-IE" dirty="0" smtClean="0">
                <a:latin typeface="Comic Sans MS" panose="030F0702030302020204" pitchFamily="66" charset="0"/>
              </a:rPr>
              <a:t>(the </a:t>
            </a:r>
            <a:r>
              <a:rPr lang="en-IE" dirty="0">
                <a:latin typeface="Comic Sans MS" panose="030F0702030302020204" pitchFamily="66" charset="0"/>
              </a:rPr>
              <a:t>cross with two bars) symbolises the Catholic Archdiocese of Tuam, and the three </a:t>
            </a:r>
            <a:r>
              <a:rPr lang="en-IE" dirty="0" smtClean="0">
                <a:latin typeface="Comic Sans MS" panose="030F0702030302020204" pitchFamily="66" charset="0"/>
              </a:rPr>
              <a:t>other crosses </a:t>
            </a:r>
            <a:r>
              <a:rPr lang="en-IE" dirty="0">
                <a:latin typeface="Comic Sans MS" panose="030F0702030302020204" pitchFamily="66" charset="0"/>
              </a:rPr>
              <a:t>represent the other three Catholic dioceses in </a:t>
            </a:r>
            <a:r>
              <a:rPr lang="en-IE" dirty="0" smtClean="0">
                <a:latin typeface="Comic Sans MS" panose="030F0702030302020204" pitchFamily="66" charset="0"/>
              </a:rPr>
              <a:t>Mayo</a:t>
            </a:r>
            <a:r>
              <a:rPr lang="en-IE" dirty="0">
                <a:latin typeface="Comic Sans MS" panose="030F0702030302020204" pitchFamily="66" charset="0"/>
              </a:rPr>
              <a:t>.</a:t>
            </a:r>
          </a:p>
          <a:p>
            <a:r>
              <a:rPr lang="en-IE" dirty="0">
                <a:latin typeface="Comic Sans MS" panose="030F0702030302020204" pitchFamily="66" charset="0"/>
              </a:rPr>
              <a:t>Mayo is a maritime county, and </a:t>
            </a:r>
            <a:r>
              <a:rPr lang="en-IE" dirty="0" smtClean="0">
                <a:latin typeface="Comic Sans MS" panose="030F0702030302020204" pitchFamily="66" charset="0"/>
              </a:rPr>
              <a:t>that </a:t>
            </a:r>
            <a:r>
              <a:rPr lang="en-IE" dirty="0">
                <a:latin typeface="Comic Sans MS" panose="030F0702030302020204" pitchFamily="66" charset="0"/>
              </a:rPr>
              <a:t>is represented by the ship and waves.</a:t>
            </a:r>
          </a:p>
          <a:p>
            <a:r>
              <a:rPr lang="en-IE" dirty="0">
                <a:latin typeface="Comic Sans MS" panose="030F0702030302020204" pitchFamily="66" charset="0"/>
              </a:rPr>
              <a:t>The apparition at Knock is represented by the </a:t>
            </a:r>
            <a:r>
              <a:rPr lang="en-IE" dirty="0" smtClean="0">
                <a:latin typeface="Comic Sans MS" panose="030F0702030302020204" pitchFamily="66" charset="0"/>
              </a:rPr>
              <a:t>rose on a </a:t>
            </a:r>
            <a:r>
              <a:rPr lang="en-IE" dirty="0">
                <a:latin typeface="Comic Sans MS" panose="030F0702030302020204" pitchFamily="66" charset="0"/>
              </a:rPr>
              <a:t>crown at the top of the crest.</a:t>
            </a:r>
          </a:p>
          <a:p>
            <a:r>
              <a:rPr lang="en-IE" dirty="0" smtClean="0">
                <a:latin typeface="Comic Sans MS" panose="030F0702030302020204" pitchFamily="66" charset="0"/>
              </a:rPr>
              <a:t>Motto: </a:t>
            </a:r>
            <a:r>
              <a:rPr lang="en-IE" dirty="0">
                <a:latin typeface="Comic Sans MS" panose="030F0702030302020204" pitchFamily="66" charset="0"/>
              </a:rPr>
              <a:t>“God and Mary be with Us”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County Crest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7637" y="1403796"/>
            <a:ext cx="3216163" cy="469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Religious sites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378" y="1846821"/>
            <a:ext cx="6515637" cy="168199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IE" dirty="0"/>
              <a:t>Mayo has two major pilgrimage sites: Croagh </a:t>
            </a:r>
            <a:r>
              <a:rPr lang="en-IE" dirty="0" smtClean="0"/>
              <a:t>Patrick </a:t>
            </a:r>
            <a:r>
              <a:rPr lang="en-IE" dirty="0"/>
              <a:t>and the Marian Shrine of Our Lady at Knock</a:t>
            </a:r>
            <a:r>
              <a:rPr lang="en-IE" dirty="0" smtClean="0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CQuigley2017</a:t>
            </a:r>
            <a:endParaRPr lang="en-I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478" y="3343621"/>
            <a:ext cx="3709553" cy="24713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0378" y="5892581"/>
            <a:ext cx="441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Many pilgrims climb Croak Patrick barefoot.</a:t>
            </a:r>
            <a:endParaRPr lang="en-IE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609" y="3343621"/>
            <a:ext cx="3673883" cy="24504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82361" y="5815012"/>
            <a:ext cx="441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Knock Shrine in Co. Mayo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0484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Croagh Patrick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6" y="1210614"/>
            <a:ext cx="7083381" cy="4172755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Croagh Patrick has been a place of pilgrimage for over 5000 years. It is believed pagans gathered at the mountain during harvest time back as far as the Stone Age.</a:t>
            </a:r>
          </a:p>
          <a:p>
            <a:pPr>
              <a:spcAft>
                <a:spcPts val="1200"/>
              </a:spcAft>
            </a:pPr>
            <a:r>
              <a:rPr lang="en-IE" dirty="0">
                <a:latin typeface="Comic Sans MS" panose="030F0702030302020204" pitchFamily="66" charset="0"/>
              </a:rPr>
              <a:t>Croagh Patrick </a:t>
            </a:r>
            <a:r>
              <a:rPr lang="en-IE" dirty="0" smtClean="0">
                <a:latin typeface="Comic Sans MS" panose="030F0702030302020204" pitchFamily="66" charset="0"/>
              </a:rPr>
              <a:t>is now known </a:t>
            </a:r>
            <a:r>
              <a:rPr lang="en-IE" dirty="0">
                <a:latin typeface="Comic Sans MS" panose="030F0702030302020204" pitchFamily="66" charset="0"/>
              </a:rPr>
              <a:t>for </a:t>
            </a:r>
            <a:r>
              <a:rPr lang="en-IE" dirty="0" smtClean="0">
                <a:latin typeface="Comic Sans MS" panose="030F0702030302020204" pitchFamily="66" charset="0"/>
              </a:rPr>
              <a:t>its annual </a:t>
            </a:r>
            <a:r>
              <a:rPr lang="en-IE" dirty="0">
                <a:latin typeface="Comic Sans MS" panose="030F0702030302020204" pitchFamily="66" charset="0"/>
              </a:rPr>
              <a:t>p</a:t>
            </a:r>
            <a:r>
              <a:rPr lang="en-IE" dirty="0" smtClean="0">
                <a:latin typeface="Comic Sans MS" panose="030F0702030302020204" pitchFamily="66" charset="0"/>
              </a:rPr>
              <a:t>ilgrimage </a:t>
            </a:r>
            <a:r>
              <a:rPr lang="en-IE" dirty="0">
                <a:latin typeface="Comic Sans MS" panose="030F0702030302020204" pitchFamily="66" charset="0"/>
              </a:rPr>
              <a:t>in honour of Saint </a:t>
            </a:r>
            <a:r>
              <a:rPr lang="en-IE" dirty="0" smtClean="0">
                <a:latin typeface="Comic Sans MS" panose="030F0702030302020204" pitchFamily="66" charset="0"/>
              </a:rPr>
              <a:t>Patrick. </a:t>
            </a:r>
            <a:r>
              <a:rPr lang="en-IE" dirty="0">
                <a:latin typeface="Comic Sans MS" panose="030F0702030302020204" pitchFamily="66" charset="0"/>
              </a:rPr>
              <a:t>It was on the summit of the mountain that Saint Patrick fasted for forty days in 441 </a:t>
            </a:r>
            <a:r>
              <a:rPr lang="en-IE" dirty="0" smtClean="0">
                <a:latin typeface="Comic Sans MS" panose="030F0702030302020204" pitchFamily="66" charset="0"/>
              </a:rPr>
              <a:t>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53837" y="3967198"/>
            <a:ext cx="441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Pilgrims climb Croagh Patrick (also known as ‘The Reek’) on Reek Sunday.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CQuigley2017</a:t>
            </a:r>
            <a:endParaRPr lang="en-IE" dirty="0"/>
          </a:p>
        </p:txBody>
      </p:sp>
      <p:pic>
        <p:nvPicPr>
          <p:cNvPr id="1026" name="Picture 2" descr="Image result for croagh patr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613" y="794911"/>
            <a:ext cx="4727345" cy="312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70456" y="5051770"/>
            <a:ext cx="11500835" cy="1304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Every year on the last Sunday in July (‘Reek’ Sunday), over 25,000 pilgrims visit the mountain. At the top, there is church where mass is celebrated. </a:t>
            </a:r>
          </a:p>
        </p:txBody>
      </p:sp>
    </p:spTree>
    <p:extLst>
      <p:ext uri="{BB962C8B-B14F-4D97-AF65-F5344CB8AC3E}">
        <p14:creationId xmlns:p14="http://schemas.microsoft.com/office/powerpoint/2010/main" val="93697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Knock Shrine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6" y="1210614"/>
            <a:ext cx="7353837" cy="4056845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en-IE" b="1" dirty="0">
                <a:latin typeface="Comic Sans MS" panose="030F0702030302020204" pitchFamily="66" charset="0"/>
              </a:rPr>
              <a:t>Knock Shrine</a:t>
            </a:r>
            <a:r>
              <a:rPr lang="en-IE" dirty="0">
                <a:latin typeface="Comic Sans MS" panose="030F0702030302020204" pitchFamily="66" charset="0"/>
              </a:rPr>
              <a:t> (Irish: </a:t>
            </a:r>
            <a:r>
              <a:rPr lang="en-IE" i="1" dirty="0">
                <a:latin typeface="Comic Sans MS" panose="030F0702030302020204" pitchFamily="66" charset="0"/>
              </a:rPr>
              <a:t>Cnoc Mhuire</a:t>
            </a:r>
            <a:r>
              <a:rPr lang="en-IE" dirty="0">
                <a:latin typeface="Comic Sans MS" panose="030F0702030302020204" pitchFamily="66" charset="0"/>
              </a:rPr>
              <a:t>, "Hill of Mary</a:t>
            </a:r>
            <a:r>
              <a:rPr lang="en-IE" dirty="0" smtClean="0">
                <a:latin typeface="Comic Sans MS" panose="030F0702030302020204" pitchFamily="66" charset="0"/>
              </a:rPr>
              <a:t>") </a:t>
            </a:r>
            <a:r>
              <a:rPr lang="en-IE" dirty="0">
                <a:latin typeface="Comic Sans MS" panose="030F0702030302020204" pitchFamily="66" charset="0"/>
              </a:rPr>
              <a:t>is </a:t>
            </a:r>
            <a:r>
              <a:rPr lang="en-IE" dirty="0" smtClean="0">
                <a:latin typeface="Comic Sans MS" panose="030F0702030302020204" pitchFamily="66" charset="0"/>
              </a:rPr>
              <a:t>a</a:t>
            </a:r>
            <a:r>
              <a:rPr lang="en-IE" dirty="0">
                <a:latin typeface="Comic Sans MS" panose="030F0702030302020204" pitchFamily="66" charset="0"/>
              </a:rPr>
              <a:t> pilgrimage </a:t>
            </a:r>
            <a:r>
              <a:rPr lang="en-IE" dirty="0" smtClean="0">
                <a:latin typeface="Comic Sans MS" panose="030F0702030302020204" pitchFamily="66" charset="0"/>
              </a:rPr>
              <a:t>site</a:t>
            </a:r>
            <a:r>
              <a:rPr lang="en-IE" dirty="0">
                <a:latin typeface="Comic Sans MS" panose="030F0702030302020204" pitchFamily="66" charset="0"/>
              </a:rPr>
              <a:t> in the village of Knock, County </a:t>
            </a:r>
            <a:r>
              <a:rPr lang="en-IE" dirty="0" smtClean="0">
                <a:latin typeface="Comic Sans MS" panose="030F0702030302020204" pitchFamily="66" charset="0"/>
              </a:rPr>
              <a:t>Mayo.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In 1879 fifteen locals from the village said they saw an apparition of </a:t>
            </a:r>
            <a:r>
              <a:rPr lang="en-IE" dirty="0">
                <a:latin typeface="Comic Sans MS" panose="030F0702030302020204" pitchFamily="66" charset="0"/>
              </a:rPr>
              <a:t>the Blessed Virgin Mary, Saint Joseph, Saint </a:t>
            </a:r>
            <a:r>
              <a:rPr lang="en-IE" dirty="0" smtClean="0">
                <a:latin typeface="Comic Sans MS" panose="030F0702030302020204" pitchFamily="66" charset="0"/>
              </a:rPr>
              <a:t>John,</a:t>
            </a:r>
            <a:r>
              <a:rPr lang="en-IE" dirty="0">
                <a:latin typeface="Comic Sans MS" panose="030F0702030302020204" pitchFamily="66" charset="0"/>
              </a:rPr>
              <a:t> angels, and </a:t>
            </a:r>
            <a:r>
              <a:rPr lang="en-IE" dirty="0" smtClean="0">
                <a:latin typeface="Comic Sans MS" panose="030F0702030302020204" pitchFamily="66" charset="0"/>
              </a:rPr>
              <a:t>Jesus on the wall of the parish church.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For nearly two hours the group knelt and prayed in front of the figures in the pouring rain.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53837" y="3967198"/>
            <a:ext cx="441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The wall of the church where the apparition is said to have occurred.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CQuigley2017</a:t>
            </a:r>
            <a:endParaRPr lang="en-IE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70456" y="5112914"/>
            <a:ext cx="11500835" cy="10818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Nowadays many people believe the place has healing powers. Those </a:t>
            </a:r>
            <a:r>
              <a:rPr lang="en-IE" dirty="0">
                <a:latin typeface="Comic Sans MS" panose="030F0702030302020204" pitchFamily="66" charset="0"/>
              </a:rPr>
              <a:t>who claim to have been cured here still leave crutches and sticks at the spot where the apparition is believed to have occurred.</a:t>
            </a:r>
            <a:endParaRPr lang="en-IE" dirty="0" smtClean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Image result for knock shr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750" y="800292"/>
            <a:ext cx="4222541" cy="316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70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Céide Fields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5" y="1210614"/>
            <a:ext cx="7998902" cy="3785456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IE" dirty="0">
                <a:latin typeface="Comic Sans MS" panose="030F0702030302020204" pitchFamily="66" charset="0"/>
              </a:rPr>
              <a:t>The </a:t>
            </a:r>
            <a:r>
              <a:rPr lang="en-IE" dirty="0" smtClean="0">
                <a:latin typeface="Comic Sans MS" panose="030F0702030302020204" pitchFamily="66" charset="0"/>
              </a:rPr>
              <a:t>neolithic </a:t>
            </a:r>
            <a:r>
              <a:rPr lang="en-IE" dirty="0">
                <a:latin typeface="Comic Sans MS" panose="030F0702030302020204" pitchFamily="66" charset="0"/>
              </a:rPr>
              <a:t>site at </a:t>
            </a:r>
            <a:r>
              <a:rPr lang="en-IE" b="1" dirty="0">
                <a:latin typeface="Comic Sans MS" panose="030F0702030302020204" pitchFamily="66" charset="0"/>
              </a:rPr>
              <a:t>Céide </a:t>
            </a:r>
            <a:r>
              <a:rPr lang="en-IE" b="1" dirty="0" smtClean="0">
                <a:latin typeface="Comic Sans MS" panose="030F0702030302020204" pitchFamily="66" charset="0"/>
              </a:rPr>
              <a:t>Fields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>
                <a:latin typeface="Comic Sans MS" panose="030F0702030302020204" pitchFamily="66" charset="0"/>
              </a:rPr>
              <a:t>contains the oldest known stone-walled fields in the world – dating back nearly 6,000 years</a:t>
            </a:r>
            <a:r>
              <a:rPr lang="en-IE" dirty="0" smtClean="0">
                <a:latin typeface="Comic Sans MS" panose="030F0702030302020204" pitchFamily="66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The fields were first discovered in </a:t>
            </a:r>
            <a:r>
              <a:rPr lang="en-IE" dirty="0">
                <a:latin typeface="Comic Sans MS" panose="030F0702030302020204" pitchFamily="66" charset="0"/>
              </a:rPr>
              <a:t>the 1930s when a local man, schoolteacher Patrick Caulfield, noticed piles of </a:t>
            </a:r>
            <a:r>
              <a:rPr lang="en-IE" dirty="0" smtClean="0">
                <a:latin typeface="Comic Sans MS" panose="030F0702030302020204" pitchFamily="66" charset="0"/>
              </a:rPr>
              <a:t>rocks </a:t>
            </a:r>
            <a:r>
              <a:rPr lang="en-IE" dirty="0">
                <a:latin typeface="Comic Sans MS" panose="030F0702030302020204" pitchFamily="66" charset="0"/>
              </a:rPr>
              <a:t>as he cut away some peat for fuel. </a:t>
            </a:r>
            <a:r>
              <a:rPr lang="en-IE" dirty="0" smtClean="0">
                <a:latin typeface="Comic Sans MS" panose="030F0702030302020204" pitchFamily="66" charset="0"/>
              </a:rPr>
              <a:t>The way the rocks were placed was not haphazard so he realised </a:t>
            </a:r>
            <a:r>
              <a:rPr lang="en-IE" dirty="0">
                <a:latin typeface="Comic Sans MS" panose="030F0702030302020204" pitchFamily="66" charset="0"/>
              </a:rPr>
              <a:t>that the rocks must have been placed there by </a:t>
            </a:r>
            <a:r>
              <a:rPr lang="en-IE" dirty="0" smtClean="0">
                <a:latin typeface="Comic Sans MS" panose="030F0702030302020204" pitchFamily="66" charset="0"/>
              </a:rPr>
              <a:t>people.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6078" y="3765793"/>
            <a:ext cx="3501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Part of the stone walls discovered at the Céide Fields in Co. Mayo.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CQuigley2017</a:t>
            </a:r>
            <a:endParaRPr lang="en-IE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70455" y="4996070"/>
            <a:ext cx="11285441" cy="1643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Forty years later Patrick's son, Seamus, an archaeologist, began to investigate further. Investigations revealed a complex of fields, houses and megalithic tombs concealed by the growth of blanket bogs over the course of many centuries.</a:t>
            </a:r>
          </a:p>
        </p:txBody>
      </p:sp>
      <p:pic>
        <p:nvPicPr>
          <p:cNvPr id="4098" name="Picture 2" descr="Image result for ceide fiel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545" y="1333346"/>
            <a:ext cx="3429000" cy="243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12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Activities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5" y="1210614"/>
            <a:ext cx="4971246" cy="3785456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Co. Mayo is a popular holiday destination with lots of activities including:</a:t>
            </a:r>
          </a:p>
          <a:p>
            <a:pPr lvl="1"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Water sports</a:t>
            </a:r>
          </a:p>
          <a:p>
            <a:pPr lvl="1"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Hiking</a:t>
            </a:r>
          </a:p>
          <a:p>
            <a:pPr lvl="1"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Cycling</a:t>
            </a:r>
          </a:p>
          <a:p>
            <a:pPr lvl="1"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Fishing</a:t>
            </a:r>
          </a:p>
          <a:p>
            <a:pPr lvl="1"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Golf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94842" y="2807574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Keem Bay on Achill Island – the island is a popular tourist destination.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CQuigley2017</a:t>
            </a:r>
            <a:endParaRPr lang="en-IE" dirty="0"/>
          </a:p>
        </p:txBody>
      </p:sp>
      <p:pic>
        <p:nvPicPr>
          <p:cNvPr id="5122" name="Picture 2" descr="Image result for co may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842" y="741015"/>
            <a:ext cx="609600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cycling may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963" y="3695287"/>
            <a:ext cx="3026827" cy="201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36963" y="5642401"/>
            <a:ext cx="3026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Lots of tourist cycle the Great Western Greenway.</a:t>
            </a:r>
            <a:endParaRPr lang="en-IE" dirty="0"/>
          </a:p>
        </p:txBody>
      </p:sp>
      <p:pic>
        <p:nvPicPr>
          <p:cNvPr id="5126" name="Picture 6" descr="Image result for surfing mayo irela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022" y="3864320"/>
            <a:ext cx="3116688" cy="203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972022" y="5873586"/>
            <a:ext cx="3116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Surfing is another popular pastime.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1214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724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Where is Ireland is Co. Mayo?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77721" y="3330306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North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2927" y="3326010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West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21192" y="3326011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East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699456" y="3326010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South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9865217" y="4340180"/>
            <a:ext cx="605307" cy="21121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02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724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What province is it in?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77721" y="3330306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Leinster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482071" y="3326010"/>
            <a:ext cx="1606639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Ulster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21192" y="3326011"/>
            <a:ext cx="2284926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Connaught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699456" y="3326010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Munster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7261001" y="4314423"/>
            <a:ext cx="605307" cy="21121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213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724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Which of these is the county crest?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2983839" y="4997003"/>
            <a:ext cx="421270" cy="140379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052" name="Picture 4" descr="Image result for waterford cr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852" y="3261574"/>
            <a:ext cx="1251280" cy="15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dublin cres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654" y="3261574"/>
            <a:ext cx="1544437" cy="15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444" y="3261574"/>
            <a:ext cx="1144059" cy="166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5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86988"/>
            <a:ext cx="10515600" cy="10573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Which island off the coast of Mayo is Ireland’s largest?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52091" y="3330471"/>
            <a:ext cx="2321419" cy="13318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The Aran Islands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53400" y="3330471"/>
            <a:ext cx="2690611" cy="13363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The Skellig Islands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58932" y="3332532"/>
            <a:ext cx="2602069" cy="13328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Achill Island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5675289" y="4984125"/>
            <a:ext cx="569354" cy="13909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316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724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Where in Mayo was there an apparition?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52091" y="3330471"/>
            <a:ext cx="1971541" cy="13318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Knock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255358" y="3330471"/>
            <a:ext cx="2507625" cy="13363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Castlebar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58932" y="3332532"/>
            <a:ext cx="2602069" cy="13328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Westport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2153184" y="4919730"/>
            <a:ext cx="569354" cy="13909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312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724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Croagh Patrick is also known as…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52091" y="3330471"/>
            <a:ext cx="1971541" cy="13318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The Rock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496301" y="3330471"/>
            <a:ext cx="2266682" cy="13363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The Reek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58932" y="3332532"/>
            <a:ext cx="2602069" cy="13328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The Wreck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9344965" y="4816699"/>
            <a:ext cx="569354" cy="13909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4450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109598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The Céide Fields date back approximately how many years?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52091" y="3330471"/>
            <a:ext cx="2385813" cy="13318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60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16532" y="3330471"/>
            <a:ext cx="2446451" cy="13363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600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58932" y="3332532"/>
            <a:ext cx="2836572" cy="13328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6000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5811323" y="4945488"/>
            <a:ext cx="569354" cy="13909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4182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539</Words>
  <Application>Microsoft Office PowerPoint</Application>
  <PresentationFormat>Widescreen</PresentationFormat>
  <Paragraphs>93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Office Theme</vt:lpstr>
      <vt:lpstr>Co. Mayo</vt:lpstr>
      <vt:lpstr>PowerPoint Presentation</vt:lpstr>
      <vt:lpstr>County Crest</vt:lpstr>
      <vt:lpstr>Religious sites</vt:lpstr>
      <vt:lpstr>Croagh Patrick</vt:lpstr>
      <vt:lpstr>Knock Shrine</vt:lpstr>
      <vt:lpstr>Céide Fields</vt:lpstr>
      <vt:lpstr>Activities</vt:lpstr>
      <vt:lpstr>Quiz</vt:lpstr>
      <vt:lpstr>Quiz</vt:lpstr>
      <vt:lpstr>Quiz</vt:lpstr>
      <vt:lpstr>Quiz</vt:lpstr>
      <vt:lpstr>Quiz</vt:lpstr>
      <vt:lpstr>Quiz</vt:lpstr>
      <vt:lpstr>Quiz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Co. Galway</dc:title>
  <dc:creator>Clare Quigley</dc:creator>
  <cp:lastModifiedBy>Clare Quigley</cp:lastModifiedBy>
  <cp:revision>23</cp:revision>
  <dcterms:created xsi:type="dcterms:W3CDTF">2017-12-18T16:57:04Z</dcterms:created>
  <dcterms:modified xsi:type="dcterms:W3CDTF">2017-12-28T12:25:30Z</dcterms:modified>
</cp:coreProperties>
</file>