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8" r:id="rId4"/>
    <p:sldId id="258" r:id="rId5"/>
    <p:sldId id="274" r:id="rId6"/>
    <p:sldId id="270" r:id="rId7"/>
    <p:sldId id="271" r:id="rId8"/>
    <p:sldId id="275" r:id="rId9"/>
    <p:sldId id="262" r:id="rId10"/>
    <p:sldId id="263" r:id="rId11"/>
    <p:sldId id="269" r:id="rId12"/>
    <p:sldId id="264" r:id="rId13"/>
    <p:sldId id="265" r:id="rId14"/>
    <p:sldId id="266" r:id="rId15"/>
    <p:sldId id="267" r:id="rId16"/>
    <p:sldId id="27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A6632-7D10-48A8-A597-E3E16FAB8DA7}" type="datetimeFigureOut">
              <a:rPr lang="en-IE" smtClean="0"/>
              <a:t>28/12/2017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B141A8-3B59-4ACF-862F-424CADF711A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71878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B141A8-3B59-4ACF-862F-424CADF711AD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69167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01BD-AC17-41E5-A85E-1BF2B8EE3B14}" type="datetime1">
              <a:rPr lang="en-IE" smtClean="0"/>
              <a:t>28/12/2017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64338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4C544-2AD1-4CCA-BB27-F2447752E500}" type="datetime1">
              <a:rPr lang="en-IE" smtClean="0"/>
              <a:t>28/12/2017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26256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39692-FC7E-4963-BD57-970A02CE4DA5}" type="datetime1">
              <a:rPr lang="en-IE" smtClean="0"/>
              <a:t>28/12/2017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37633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ED701-64C3-44D4-A3FA-A51D60E3F4C5}" type="datetime1">
              <a:rPr lang="en-IE" smtClean="0"/>
              <a:t>28/12/2017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7023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5F8D0-5AEC-4706-B789-C7CD8B19500E}" type="datetime1">
              <a:rPr lang="en-IE" smtClean="0"/>
              <a:t>28/12/2017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18579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432D-20BD-4120-A804-422E7C73799B}" type="datetime1">
              <a:rPr lang="en-IE" smtClean="0"/>
              <a:t>28/12/2017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305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4B2D-4F23-4366-B901-FA7F1C46CCBD}" type="datetime1">
              <a:rPr lang="en-IE" smtClean="0"/>
              <a:t>28/12/2017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79847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4E80C-9AD3-49F7-AEDA-C607B21F3998}" type="datetime1">
              <a:rPr lang="en-IE" smtClean="0"/>
              <a:t>28/12/2017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93915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9F83B-795F-467A-AEF9-00DE799E7C1E}" type="datetime1">
              <a:rPr lang="en-IE" smtClean="0"/>
              <a:t>28/12/2017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8063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BEFA4-1406-4DEA-B47C-52BC098D886B}" type="datetime1">
              <a:rPr lang="en-IE" smtClean="0"/>
              <a:t>28/12/2017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1556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C7CB8-FE24-47F7-AA8A-0518A1D2B1B4}" type="datetime1">
              <a:rPr lang="en-IE" smtClean="0"/>
              <a:t>28/12/2017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99765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39C5E-D33A-4659-B351-687664AF7DAC}" type="datetime1">
              <a:rPr lang="en-IE" smtClean="0"/>
              <a:t>28/12/2017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E" smtClean="0"/>
              <a:t>CQuigley2017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876AD-EB3A-4FC7-8375-188787ED66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10351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youtube.com/watch?v=4fWR1Y58No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>
                <a:latin typeface="Comic Sans MS" panose="030F0702030302020204" pitchFamily="66" charset="0"/>
              </a:rPr>
              <a:t>Co</a:t>
            </a:r>
            <a:r>
              <a:rPr lang="en-IE" dirty="0" smtClean="0">
                <a:latin typeface="Comic Sans MS" panose="030F0702030302020204" pitchFamily="66" charset="0"/>
              </a:rPr>
              <a:t>. Sligo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i="1" dirty="0">
                <a:latin typeface="Comic Sans MS" panose="030F0702030302020204" pitchFamily="66" charset="0"/>
              </a:rPr>
              <a:t>Contae </a:t>
            </a:r>
            <a:r>
              <a:rPr lang="en-IE" i="1" dirty="0" err="1" smtClean="0">
                <a:latin typeface="Comic Sans MS" panose="030F0702030302020204" pitchFamily="66" charset="0"/>
              </a:rPr>
              <a:t>Shligigh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036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684" y="897975"/>
            <a:ext cx="6657305" cy="5278987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County </a:t>
            </a:r>
            <a:r>
              <a:rPr lang="en-IE" dirty="0" smtClean="0">
                <a:latin typeface="Comic Sans MS" panose="030F0702030302020204" pitchFamily="66" charset="0"/>
              </a:rPr>
              <a:t>Sligo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r>
              <a:rPr lang="en-IE" dirty="0" smtClean="0">
                <a:latin typeface="Comic Sans MS" panose="030F0702030302020204" pitchFamily="66" charset="0"/>
              </a:rPr>
              <a:t>is a county in the west of Ireland.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It is in the province of Connaught.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The Irish name ‘Sligeach’ means “abounding in shells”.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Sligo is known for Benbulben Moutain, one of Ireland’s most distinctive landmarks.</a:t>
            </a:r>
            <a:endParaRPr lang="en-IE" dirty="0" smtClean="0">
              <a:latin typeface="Comic Sans MS" panose="030F0702030302020204" pitchFamily="66" charset="0"/>
            </a:endParaRP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The poet William Butler Yeats spent much of his childhood in Sligo.</a:t>
            </a:r>
            <a:endParaRPr lang="en-IE" dirty="0" smtClean="0">
              <a:latin typeface="Comic Sans MS" panose="030F0702030302020204" pitchFamily="66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pic>
        <p:nvPicPr>
          <p:cNvPr id="1026" name="Picture 2" descr="Location of County Sli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565" y="897975"/>
            <a:ext cx="3988661" cy="497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93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894" y="1210614"/>
            <a:ext cx="7495506" cy="5510861"/>
          </a:xfrm>
        </p:spPr>
        <p:txBody>
          <a:bodyPr>
            <a:normAutofit fontScale="92500"/>
          </a:bodyPr>
          <a:lstStyle/>
          <a:p>
            <a:r>
              <a:rPr lang="en-IE" dirty="0" smtClean="0">
                <a:latin typeface="Comic Sans MS" panose="030F0702030302020204" pitchFamily="66" charset="0"/>
              </a:rPr>
              <a:t>The </a:t>
            </a:r>
            <a:r>
              <a:rPr lang="en-IE" dirty="0">
                <a:latin typeface="Comic Sans MS" panose="030F0702030302020204" pitchFamily="66" charset="0"/>
              </a:rPr>
              <a:t>Celtic </a:t>
            </a:r>
            <a:r>
              <a:rPr lang="en-IE" dirty="0" smtClean="0">
                <a:latin typeface="Comic Sans MS" panose="030F0702030302020204" pitchFamily="66" charset="0"/>
              </a:rPr>
              <a:t>Cross refers to </a:t>
            </a:r>
            <a:r>
              <a:rPr lang="en-IE" dirty="0">
                <a:latin typeface="Comic Sans MS" panose="030F0702030302020204" pitchFamily="66" charset="0"/>
              </a:rPr>
              <a:t>the Books of </a:t>
            </a:r>
            <a:r>
              <a:rPr lang="en-IE" dirty="0" err="1">
                <a:latin typeface="Comic Sans MS" panose="030F0702030302020204" pitchFamily="66" charset="0"/>
              </a:rPr>
              <a:t>Ballymote</a:t>
            </a:r>
            <a:r>
              <a:rPr lang="en-IE" dirty="0">
                <a:latin typeface="Comic Sans MS" panose="030F0702030302020204" pitchFamily="66" charset="0"/>
              </a:rPr>
              <a:t> and </a:t>
            </a:r>
            <a:r>
              <a:rPr lang="en-IE" dirty="0" err="1" smtClean="0">
                <a:latin typeface="Comic Sans MS" panose="030F0702030302020204" pitchFamily="66" charset="0"/>
              </a:rPr>
              <a:t>Lecan</a:t>
            </a:r>
            <a:r>
              <a:rPr lang="en-IE" dirty="0" smtClean="0">
                <a:latin typeface="Comic Sans MS" panose="030F0702030302020204" pitchFamily="66" charset="0"/>
              </a:rPr>
              <a:t> which are important historical manuscripts from Sligo.</a:t>
            </a:r>
          </a:p>
          <a:p>
            <a:r>
              <a:rPr lang="en-IE" dirty="0">
                <a:latin typeface="Comic Sans MS" panose="030F0702030302020204" pitchFamily="66" charset="0"/>
              </a:rPr>
              <a:t>T</a:t>
            </a:r>
            <a:r>
              <a:rPr lang="en-IE" dirty="0" smtClean="0">
                <a:latin typeface="Comic Sans MS" panose="030F0702030302020204" pitchFamily="66" charset="0"/>
              </a:rPr>
              <a:t>he </a:t>
            </a:r>
            <a:r>
              <a:rPr lang="en-IE" dirty="0">
                <a:latin typeface="Comic Sans MS" panose="030F0702030302020204" pitchFamily="66" charset="0"/>
              </a:rPr>
              <a:t>rose </a:t>
            </a:r>
            <a:r>
              <a:rPr lang="en-IE" dirty="0" smtClean="0">
                <a:latin typeface="Comic Sans MS" panose="030F0702030302020204" pitchFamily="66" charset="0"/>
              </a:rPr>
              <a:t>represents </a:t>
            </a:r>
            <a:r>
              <a:rPr lang="en-IE" dirty="0">
                <a:latin typeface="Comic Sans MS" panose="030F0702030302020204" pitchFamily="66" charset="0"/>
              </a:rPr>
              <a:t>the poetry of W.B</a:t>
            </a:r>
            <a:r>
              <a:rPr lang="en-IE" dirty="0" smtClean="0">
                <a:latin typeface="Comic Sans MS" panose="030F0702030302020204" pitchFamily="66" charset="0"/>
              </a:rPr>
              <a:t>. Yeats</a:t>
            </a:r>
            <a:r>
              <a:rPr lang="en-IE" dirty="0">
                <a:latin typeface="Comic Sans MS" panose="030F0702030302020204" pitchFamily="66" charset="0"/>
              </a:rPr>
              <a:t>. </a:t>
            </a:r>
            <a:endParaRPr lang="en-IE" dirty="0" smtClean="0">
              <a:latin typeface="Comic Sans MS" panose="030F0702030302020204" pitchFamily="66" charset="0"/>
            </a:endParaRPr>
          </a:p>
          <a:p>
            <a:r>
              <a:rPr lang="en-IE" dirty="0" smtClean="0">
                <a:latin typeface="Comic Sans MS" panose="030F0702030302020204" pitchFamily="66" charset="0"/>
              </a:rPr>
              <a:t>The </a:t>
            </a:r>
            <a:r>
              <a:rPr lang="en-IE" dirty="0">
                <a:latin typeface="Comic Sans MS" panose="030F0702030302020204" pitchFamily="66" charset="0"/>
              </a:rPr>
              <a:t>escallop </a:t>
            </a:r>
            <a:r>
              <a:rPr lang="en-IE" dirty="0" smtClean="0">
                <a:latin typeface="Comic Sans MS" panose="030F0702030302020204" pitchFamily="66" charset="0"/>
              </a:rPr>
              <a:t>shells </a:t>
            </a:r>
            <a:r>
              <a:rPr lang="en-IE" dirty="0">
                <a:latin typeface="Comic Sans MS" panose="030F0702030302020204" pitchFamily="66" charset="0"/>
              </a:rPr>
              <a:t>refer to the origin of the word </a:t>
            </a:r>
            <a:r>
              <a:rPr lang="en-IE" dirty="0" smtClean="0">
                <a:latin typeface="Comic Sans MS" panose="030F0702030302020204" pitchFamily="66" charset="0"/>
              </a:rPr>
              <a:t>Sligeach </a:t>
            </a:r>
            <a:r>
              <a:rPr lang="en-IE" dirty="0">
                <a:latin typeface="Comic Sans MS" panose="030F0702030302020204" pitchFamily="66" charset="0"/>
              </a:rPr>
              <a:t>"a place abounding in shells</a:t>
            </a:r>
            <a:r>
              <a:rPr lang="en-IE" dirty="0" smtClean="0">
                <a:latin typeface="Comic Sans MS" panose="030F0702030302020204" pitchFamily="66" charset="0"/>
              </a:rPr>
              <a:t>".</a:t>
            </a:r>
          </a:p>
          <a:p>
            <a:r>
              <a:rPr lang="en-IE" dirty="0" smtClean="0">
                <a:latin typeface="Comic Sans MS" panose="030F0702030302020204" pitchFamily="66" charset="0"/>
              </a:rPr>
              <a:t>The </a:t>
            </a:r>
            <a:r>
              <a:rPr lang="en-IE" dirty="0">
                <a:latin typeface="Comic Sans MS" panose="030F0702030302020204" pitchFamily="66" charset="0"/>
              </a:rPr>
              <a:t>boar's head refers to the "wild boar of Benbulben" in the Diarmuid and Gráinne </a:t>
            </a:r>
            <a:r>
              <a:rPr lang="en-IE" dirty="0" smtClean="0">
                <a:latin typeface="Comic Sans MS" panose="030F0702030302020204" pitchFamily="66" charset="0"/>
              </a:rPr>
              <a:t>myth.</a:t>
            </a:r>
          </a:p>
          <a:p>
            <a:r>
              <a:rPr lang="en-IE" dirty="0" smtClean="0">
                <a:latin typeface="Comic Sans MS" panose="030F0702030302020204" pitchFamily="66" charset="0"/>
              </a:rPr>
              <a:t>The </a:t>
            </a:r>
            <a:r>
              <a:rPr lang="en-IE" dirty="0">
                <a:latin typeface="Comic Sans MS" panose="030F0702030302020204" pitchFamily="66" charset="0"/>
              </a:rPr>
              <a:t>colour scheme of the crest incorporates the Sligo GAA colours of black and white</a:t>
            </a:r>
            <a:r>
              <a:rPr lang="en-IE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en-IE" dirty="0" smtClean="0">
                <a:latin typeface="Comic Sans MS" panose="030F0702030302020204" pitchFamily="66" charset="0"/>
              </a:rPr>
              <a:t>Motto</a:t>
            </a:r>
            <a:r>
              <a:rPr lang="en-IE" dirty="0" smtClean="0">
                <a:latin typeface="Comic Sans MS" panose="030F0702030302020204" pitchFamily="66" charset="0"/>
              </a:rPr>
              <a:t>: </a:t>
            </a:r>
            <a:r>
              <a:rPr lang="en-IE" dirty="0" smtClean="0">
                <a:latin typeface="Comic Sans MS" panose="030F0702030302020204" pitchFamily="66" charset="0"/>
              </a:rPr>
              <a:t>“</a:t>
            </a:r>
            <a:r>
              <a:rPr lang="en-IE" dirty="0" smtClean="0">
                <a:latin typeface="Comic Sans MS" panose="030F0702030302020204" pitchFamily="66" charset="0"/>
              </a:rPr>
              <a:t>Land of Heart’s Desire</a:t>
            </a:r>
            <a:r>
              <a:rPr lang="en-IE" dirty="0" smtClean="0">
                <a:latin typeface="Comic Sans MS" panose="030F0702030302020204" pitchFamily="66" charset="0"/>
              </a:rPr>
              <a:t>” (Yeats)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78234"/>
            <a:ext cx="10515600" cy="1325563"/>
          </a:xfrm>
        </p:spPr>
        <p:txBody>
          <a:bodyPr/>
          <a:lstStyle/>
          <a:p>
            <a:r>
              <a:rPr lang="en-IE" b="1" dirty="0" smtClean="0">
                <a:latin typeface="Comic Sans MS" panose="030F0702030302020204" pitchFamily="66" charset="0"/>
              </a:rPr>
              <a:t>County Crest</a:t>
            </a:r>
            <a:endParaRPr lang="en-IE" b="1" dirty="0">
              <a:latin typeface="Comic Sans MS" panose="030F0702030302020204" pitchFamily="66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pic>
        <p:nvPicPr>
          <p:cNvPr id="2050" name="Picture 2" descr="Image result for sligo coat of ar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659" y="1687131"/>
            <a:ext cx="4146998" cy="4146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02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8234"/>
            <a:ext cx="10515600" cy="1325563"/>
          </a:xfrm>
        </p:spPr>
        <p:txBody>
          <a:bodyPr/>
          <a:lstStyle/>
          <a:p>
            <a:r>
              <a:rPr lang="en-IE" b="1" dirty="0" smtClean="0">
                <a:latin typeface="Comic Sans MS" panose="030F0702030302020204" pitchFamily="66" charset="0"/>
              </a:rPr>
              <a:t>Benbulben</a:t>
            </a:r>
            <a:endParaRPr lang="en-IE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378" y="1846820"/>
            <a:ext cx="7012552" cy="4399433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Benbulben is known as Co. Sligo’s ‘Table Mountain’ and is part of the </a:t>
            </a:r>
            <a:r>
              <a:rPr lang="en-IE" dirty="0" err="1" smtClean="0">
                <a:latin typeface="Comic Sans MS" panose="030F0702030302020204" pitchFamily="66" charset="0"/>
              </a:rPr>
              <a:t>Dartry</a:t>
            </a:r>
            <a:r>
              <a:rPr lang="en-IE" dirty="0" smtClean="0">
                <a:latin typeface="Comic Sans MS" panose="030F0702030302020204" pitchFamily="66" charset="0"/>
              </a:rPr>
              <a:t> Mountains.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It’s 526 metres high and it’s distinctive shape was formed by moving glaciers during the Ice Age.</a:t>
            </a:r>
          </a:p>
          <a:p>
            <a:pPr>
              <a:spcAft>
                <a:spcPts val="1200"/>
              </a:spcAft>
            </a:pPr>
            <a:r>
              <a:rPr lang="en-IE" dirty="0" err="1" smtClean="0">
                <a:latin typeface="Comic Sans MS" panose="030F0702030302020204" pitchFamily="66" charset="0"/>
              </a:rPr>
              <a:t>Benbulbin</a:t>
            </a:r>
            <a:r>
              <a:rPr lang="en-IE" dirty="0" smtClean="0">
                <a:latin typeface="Comic Sans MS" panose="030F0702030302020204" pitchFamily="66" charset="0"/>
              </a:rPr>
              <a:t> is the setting for many Irish legends. One example is the story of the ‘Pursuit of Diarmuid and Gráinne’.</a:t>
            </a:r>
            <a:endParaRPr lang="en-IE" dirty="0" smtClean="0">
              <a:latin typeface="Comic Sans MS" panose="030F0702030302020204" pitchFamily="66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CQuigley2017</a:t>
            </a:r>
            <a:endParaRPr lang="en-IE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9917" y="1245496"/>
            <a:ext cx="4439308" cy="268439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74546" y="3978204"/>
            <a:ext cx="441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Benbulben Moutain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0484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8234"/>
            <a:ext cx="10515600" cy="1325563"/>
          </a:xfrm>
        </p:spPr>
        <p:txBody>
          <a:bodyPr/>
          <a:lstStyle/>
          <a:p>
            <a:r>
              <a:rPr lang="en-IE" b="1" dirty="0" smtClean="0">
                <a:latin typeface="Comic Sans MS" panose="030F0702030302020204" pitchFamily="66" charset="0"/>
              </a:rPr>
              <a:t>Benbulben</a:t>
            </a:r>
            <a:endParaRPr lang="en-IE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276" y="1262130"/>
            <a:ext cx="7177641" cy="3606084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In this legend the </a:t>
            </a:r>
            <a:r>
              <a:rPr lang="en-IE" dirty="0">
                <a:latin typeface="Comic Sans MS" panose="030F0702030302020204" pitchFamily="66" charset="0"/>
              </a:rPr>
              <a:t>warrior </a:t>
            </a:r>
            <a:r>
              <a:rPr lang="en-IE" dirty="0" smtClean="0">
                <a:latin typeface="Comic Sans MS" panose="030F0702030302020204" pitchFamily="66" charset="0"/>
              </a:rPr>
              <a:t>Diarmuid falls in love with Gráinne, the most beautiful woman in Ireland. However Gráinne is promised in marriage to</a:t>
            </a:r>
            <a:r>
              <a:rPr lang="en-IE" dirty="0">
                <a:latin typeface="Comic Sans MS" panose="030F0702030302020204" pitchFamily="66" charset="0"/>
              </a:rPr>
              <a:t> Fionn mac </a:t>
            </a:r>
            <a:r>
              <a:rPr lang="en-IE" dirty="0" smtClean="0">
                <a:latin typeface="Comic Sans MS" panose="030F0702030302020204" pitchFamily="66" charset="0"/>
              </a:rPr>
              <a:t>Cumhaill.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Diarmuid and Gráinne run away together and are pursued all across Ireland by a very angry Fionn. They survive on the run for many years.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CQuigley2017</a:t>
            </a:r>
            <a:endParaRPr lang="en-IE" dirty="0"/>
          </a:p>
        </p:txBody>
      </p:sp>
      <p:sp>
        <p:nvSpPr>
          <p:cNvPr id="11" name="TextBox 10"/>
          <p:cNvSpPr txBox="1"/>
          <p:nvPr/>
        </p:nvSpPr>
        <p:spPr>
          <a:xfrm>
            <a:off x="7774546" y="3978204"/>
            <a:ext cx="441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Benbulben Moutain</a:t>
            </a:r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9917" y="1245496"/>
            <a:ext cx="4439308" cy="2684394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502276" y="4765183"/>
            <a:ext cx="11397803" cy="182524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However one day in Benbulben they come across a wild boar, the only animal that can harm Diarmuid. The boar kills the warrior by piercing his heart with its tusk. 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The mountain is said to be Diarmuid and Gráinne's resting place.</a:t>
            </a:r>
            <a:endParaRPr lang="en-IE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8234"/>
            <a:ext cx="10515600" cy="1325563"/>
          </a:xfrm>
        </p:spPr>
        <p:txBody>
          <a:bodyPr/>
          <a:lstStyle/>
          <a:p>
            <a:r>
              <a:rPr lang="en-IE" b="1" dirty="0" smtClean="0">
                <a:latin typeface="Comic Sans MS" panose="030F0702030302020204" pitchFamily="66" charset="0"/>
              </a:rPr>
              <a:t>Surfing</a:t>
            </a:r>
            <a:endParaRPr lang="en-IE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456" y="1439171"/>
            <a:ext cx="7083381" cy="4917179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Sligo is the self-proclaimed surfing capital of Ireland and there are surf spots all along the coast.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Mullaghmore in Co. Sligo regularly makes international headlines for it’s world-class waves.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The waves which can reach heights of 50 feet attract pro-surfers from all over the world.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Watch a clip of surfers in Mullaghmore </a:t>
            </a:r>
            <a:r>
              <a:rPr lang="en-IE" dirty="0" smtClean="0">
                <a:latin typeface="Comic Sans MS" panose="030F0702030302020204" pitchFamily="66" charset="0"/>
                <a:hlinkClick r:id="rId2"/>
              </a:rPr>
              <a:t>here</a:t>
            </a:r>
            <a:r>
              <a:rPr lang="en-IE" dirty="0" smtClean="0">
                <a:latin typeface="Comic Sans MS" panose="030F0702030302020204" pitchFamily="66" charset="0"/>
              </a:rPr>
              <a:t> </a:t>
            </a:r>
            <a:endParaRPr lang="en-IE" dirty="0" smtClean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53837" y="5307893"/>
            <a:ext cx="441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Surfer in Mullaghmore</a:t>
            </a:r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CQuigley2017</a:t>
            </a:r>
            <a:endParaRPr lang="en-IE" dirty="0"/>
          </a:p>
        </p:txBody>
      </p:sp>
      <p:pic>
        <p:nvPicPr>
          <p:cNvPr id="3074" name="Picture 2" descr="Image result for mullaghmore sur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041" y="1709628"/>
            <a:ext cx="428625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97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8234"/>
            <a:ext cx="10515600" cy="1325563"/>
          </a:xfrm>
        </p:spPr>
        <p:txBody>
          <a:bodyPr/>
          <a:lstStyle/>
          <a:p>
            <a:r>
              <a:rPr lang="en-IE" b="1" dirty="0" smtClean="0">
                <a:latin typeface="Comic Sans MS" panose="030F0702030302020204" pitchFamily="66" charset="0"/>
              </a:rPr>
              <a:t>W.B. Yeats</a:t>
            </a:r>
            <a:endParaRPr lang="en-IE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456" y="1210614"/>
            <a:ext cx="7353837" cy="537049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W.B. Yeats is a famous Irish poet and playwright.</a:t>
            </a:r>
          </a:p>
          <a:p>
            <a:pPr>
              <a:spcAft>
                <a:spcPts val="1200"/>
              </a:spcAft>
            </a:pPr>
            <a:r>
              <a:rPr lang="en-IE" dirty="0">
                <a:latin typeface="Comic Sans MS" panose="030F0702030302020204" pitchFamily="66" charset="0"/>
              </a:rPr>
              <a:t>Although Yeats was born in Dublin it wasn’t long before his family relocated to Sligo. </a:t>
            </a:r>
            <a:endParaRPr lang="en-IE" dirty="0" smtClean="0">
              <a:latin typeface="Comic Sans MS" panose="030F0702030302020204" pitchFamily="66" charset="0"/>
            </a:endParaRP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Yeats </a:t>
            </a:r>
            <a:r>
              <a:rPr lang="en-IE" dirty="0">
                <a:latin typeface="Comic Sans MS" panose="030F0702030302020204" pitchFamily="66" charset="0"/>
              </a:rPr>
              <a:t>came to regard Sligo as his childhood home and </a:t>
            </a:r>
            <a:r>
              <a:rPr lang="en-IE" dirty="0" smtClean="0">
                <a:latin typeface="Comic Sans MS" panose="030F0702030302020204" pitchFamily="66" charset="0"/>
              </a:rPr>
              <a:t>wrote </a:t>
            </a:r>
            <a:r>
              <a:rPr lang="en-IE" dirty="0">
                <a:latin typeface="Comic Sans MS" panose="030F0702030302020204" pitchFamily="66" charset="0"/>
              </a:rPr>
              <a:t>a number of poems from inspiration he gathered from his </a:t>
            </a:r>
            <a:r>
              <a:rPr lang="en-IE" dirty="0" smtClean="0">
                <a:latin typeface="Comic Sans MS" panose="030F0702030302020204" pitchFamily="66" charset="0"/>
              </a:rPr>
              <a:t>surroundings.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It </a:t>
            </a:r>
            <a:r>
              <a:rPr lang="en-IE" dirty="0">
                <a:latin typeface="Comic Sans MS" panose="030F0702030302020204" pitchFamily="66" charset="0"/>
              </a:rPr>
              <a:t>was the mountains, lakes and </a:t>
            </a:r>
            <a:r>
              <a:rPr lang="en-IE" dirty="0" smtClean="0">
                <a:latin typeface="Comic Sans MS" panose="030F0702030302020204" pitchFamily="66" charset="0"/>
              </a:rPr>
              <a:t>folklore </a:t>
            </a:r>
            <a:r>
              <a:rPr lang="en-IE" dirty="0">
                <a:latin typeface="Comic Sans MS" panose="030F0702030302020204" pitchFamily="66" charset="0"/>
              </a:rPr>
              <a:t>of the place that moved him to write </a:t>
            </a:r>
            <a:r>
              <a:rPr lang="en-IE" dirty="0" smtClean="0">
                <a:latin typeface="Comic Sans MS" panose="030F0702030302020204" pitchFamily="66" charset="0"/>
              </a:rPr>
              <a:t>one of </a:t>
            </a:r>
            <a:r>
              <a:rPr lang="en-IE" dirty="0">
                <a:latin typeface="Comic Sans MS" panose="030F0702030302020204" pitchFamily="66" charset="0"/>
              </a:rPr>
              <a:t>his most famous </a:t>
            </a:r>
            <a:r>
              <a:rPr lang="en-IE" dirty="0" smtClean="0">
                <a:latin typeface="Comic Sans MS" panose="030F0702030302020204" pitchFamily="66" charset="0"/>
              </a:rPr>
              <a:t>poems,</a:t>
            </a:r>
            <a:r>
              <a:rPr lang="en-IE" dirty="0">
                <a:latin typeface="Comic Sans MS" panose="030F0702030302020204" pitchFamily="66" charset="0"/>
              </a:rPr>
              <a:t> </a:t>
            </a:r>
            <a:r>
              <a:rPr lang="en-IE" i="1" dirty="0">
                <a:latin typeface="Comic Sans MS" panose="030F0702030302020204" pitchFamily="66" charset="0"/>
              </a:rPr>
              <a:t>The Lake Isle of Innisfree</a:t>
            </a:r>
            <a:r>
              <a:rPr lang="en-IE" dirty="0" smtClean="0">
                <a:latin typeface="Comic Sans MS" panose="030F0702030302020204" pitchFamily="66" charset="0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Yeats is buried in </a:t>
            </a:r>
            <a:r>
              <a:rPr lang="en-IE" dirty="0" err="1" smtClean="0">
                <a:latin typeface="Comic Sans MS" panose="030F0702030302020204" pitchFamily="66" charset="0"/>
              </a:rPr>
              <a:t>Drumcliff</a:t>
            </a:r>
            <a:r>
              <a:rPr lang="en-IE" dirty="0" smtClean="0">
                <a:latin typeface="Comic Sans MS" panose="030F0702030302020204" pitchFamily="66" charset="0"/>
              </a:rPr>
              <a:t> near Sligo.</a:t>
            </a:r>
            <a:endParaRPr lang="en-IE" dirty="0" smtClean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98346" y="6033184"/>
            <a:ext cx="441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W.B. Yeats (1865-1939)</a:t>
            </a:r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CQuigley2017</a:t>
            </a:r>
            <a:endParaRPr lang="en-IE" dirty="0"/>
          </a:p>
        </p:txBody>
      </p:sp>
      <p:pic>
        <p:nvPicPr>
          <p:cNvPr id="4098" name="Picture 2" descr="Image result for wb yea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784" y="741015"/>
            <a:ext cx="3729507" cy="531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70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8234"/>
            <a:ext cx="10515600" cy="1325563"/>
          </a:xfrm>
        </p:spPr>
        <p:txBody>
          <a:bodyPr/>
          <a:lstStyle/>
          <a:p>
            <a:r>
              <a:rPr lang="en-IE" b="1" dirty="0" err="1" smtClean="0">
                <a:latin typeface="Comic Sans MS" panose="030F0702030302020204" pitchFamily="66" charset="0"/>
              </a:rPr>
              <a:t>Carrowmore</a:t>
            </a:r>
            <a:endParaRPr lang="en-IE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457" y="1210614"/>
            <a:ext cx="6728030" cy="537049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IE" dirty="0" err="1" smtClean="0">
                <a:latin typeface="Comic Sans MS" panose="030F0702030302020204" pitchFamily="66" charset="0"/>
              </a:rPr>
              <a:t>Carrowmore</a:t>
            </a:r>
            <a:r>
              <a:rPr lang="en-IE" dirty="0" smtClean="0">
                <a:latin typeface="Comic Sans MS" panose="030F0702030302020204" pitchFamily="66" charset="0"/>
              </a:rPr>
              <a:t> is one of the four major passage tomb complexes in Ireland.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It is one of the largest complexes of megalithic tombs in Ireland and one of the oldest with tombs dating back to 3700 BC.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30 monuments survive in </a:t>
            </a:r>
            <a:r>
              <a:rPr lang="en-IE" dirty="0" err="1" smtClean="0">
                <a:latin typeface="Comic Sans MS" panose="030F0702030302020204" pitchFamily="66" charset="0"/>
              </a:rPr>
              <a:t>Carrowmore</a:t>
            </a:r>
            <a:r>
              <a:rPr lang="en-IE" dirty="0" smtClean="0">
                <a:latin typeface="Comic Sans MS" panose="030F0702030302020204" pitchFamily="66" charset="0"/>
              </a:rPr>
              <a:t> today.</a:t>
            </a:r>
          </a:p>
          <a:p>
            <a:pPr>
              <a:spcAft>
                <a:spcPts val="1200"/>
              </a:spcAft>
            </a:pPr>
            <a:r>
              <a:rPr lang="en-IE" dirty="0" smtClean="0">
                <a:latin typeface="Comic Sans MS" panose="030F0702030302020204" pitchFamily="66" charset="0"/>
              </a:rPr>
              <a:t>The types of tomb found at </a:t>
            </a:r>
            <a:r>
              <a:rPr lang="en-IE" dirty="0" err="1" smtClean="0">
                <a:latin typeface="Comic Sans MS" panose="030F0702030302020204" pitchFamily="66" charset="0"/>
              </a:rPr>
              <a:t>Carrowmore</a:t>
            </a:r>
            <a:r>
              <a:rPr lang="en-IE" dirty="0" smtClean="0">
                <a:latin typeface="Comic Sans MS" panose="030F0702030302020204" pitchFamily="66" charset="0"/>
              </a:rPr>
              <a:t> are called Passage Tombs.</a:t>
            </a:r>
            <a:endParaRPr lang="en-IE" dirty="0" smtClean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53263" y="6169580"/>
            <a:ext cx="441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err="1" smtClean="0"/>
              <a:t>Carrowmore</a:t>
            </a:r>
            <a:r>
              <a:rPr lang="en-IE" dirty="0" smtClean="0"/>
              <a:t> Passage Tombs</a:t>
            </a:r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CQuigley2017</a:t>
            </a:r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275" y="741015"/>
            <a:ext cx="4869430" cy="2485622"/>
          </a:xfrm>
          <a:prstGeom prst="rect">
            <a:avLst/>
          </a:prstGeom>
        </p:spPr>
      </p:pic>
      <p:pic>
        <p:nvPicPr>
          <p:cNvPr id="5122" name="Picture 2" descr="Image result for carrowmo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993" y="3516881"/>
            <a:ext cx="3647993" cy="273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64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Quiz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4414"/>
            <a:ext cx="10515600" cy="7243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Where is Ireland is Co. </a:t>
            </a:r>
            <a:r>
              <a:rPr lang="en-IE" sz="4000" dirty="0" smtClean="0">
                <a:latin typeface="Comic Sans MS" panose="030F0702030302020204" pitchFamily="66" charset="0"/>
              </a:rPr>
              <a:t>Sligo</a:t>
            </a:r>
            <a:r>
              <a:rPr lang="en-IE" sz="4000" dirty="0" smtClean="0">
                <a:latin typeface="Comic Sans MS" panose="030F0702030302020204" pitchFamily="66" charset="0"/>
              </a:rPr>
              <a:t>?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77721" y="3330306"/>
            <a:ext cx="1945783" cy="8295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North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142927" y="3326010"/>
            <a:ext cx="1945783" cy="8295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West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421192" y="3326011"/>
            <a:ext cx="1945783" cy="8295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East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699456" y="3326010"/>
            <a:ext cx="1945783" cy="8295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South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9865217" y="4340180"/>
            <a:ext cx="605307" cy="21121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302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Quiz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4414"/>
            <a:ext cx="10515600" cy="7243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What province is it in?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77721" y="3330306"/>
            <a:ext cx="1945783" cy="8295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Leinster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482071" y="3326010"/>
            <a:ext cx="1606639" cy="8295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Ulster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421192" y="3326011"/>
            <a:ext cx="2284926" cy="8295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Connaught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699456" y="3326010"/>
            <a:ext cx="1945783" cy="8295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Munster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7261001" y="4314423"/>
            <a:ext cx="605307" cy="21121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8213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Quiz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4414"/>
            <a:ext cx="10515600" cy="7243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Which of these is the county crest?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2983839" y="4997003"/>
            <a:ext cx="421270" cy="140379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2052" name="Picture 4" descr="Image result for waterford cr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852" y="3261574"/>
            <a:ext cx="1251280" cy="15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dublin cres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654" y="3261574"/>
            <a:ext cx="1544437" cy="15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  <p:pic>
        <p:nvPicPr>
          <p:cNvPr id="10" name="Picture 2" descr="Image result for sligo coat of arm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299" y="3241027"/>
            <a:ext cx="1661374" cy="1661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55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Quiz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86988"/>
            <a:ext cx="10515600" cy="10573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Benbulben is also known as Co. Sligo’s…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52091" y="3330471"/>
            <a:ext cx="2321419" cy="13318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Chair Mountain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153400" y="3330471"/>
            <a:ext cx="2690611" cy="13363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Bench Moutain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58932" y="3332532"/>
            <a:ext cx="2602069" cy="13328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Table Moutain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5675289" y="4984125"/>
            <a:ext cx="569354" cy="139091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1316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Quiz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4414"/>
            <a:ext cx="10515600" cy="7243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Benbulben was formed during the…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52091" y="3330471"/>
            <a:ext cx="2212484" cy="13318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Ice Age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255358" y="3330471"/>
            <a:ext cx="2962141" cy="13363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Bronze Age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391696" y="3332532"/>
            <a:ext cx="3155324" cy="13328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Stone Age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2153184" y="4919730"/>
            <a:ext cx="569354" cy="139091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9312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Quiz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4414"/>
            <a:ext cx="10515600" cy="7243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‘Sligeach’ means abounding in…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52091" y="3330471"/>
            <a:ext cx="2244146" cy="13318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seaweed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496301" y="3330471"/>
            <a:ext cx="2266682" cy="13363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shells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58932" y="3332532"/>
            <a:ext cx="2602069" cy="13328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rocks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9344965" y="4816699"/>
            <a:ext cx="569354" cy="139091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4450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Quiz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4414"/>
            <a:ext cx="10515600" cy="10959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Which famous Irish poet is buried in Sligo?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52091" y="3330471"/>
            <a:ext cx="2385813" cy="13318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Oscar Wilde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16532" y="3330471"/>
            <a:ext cx="2446451" cy="13363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Seamus Heaney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58932" y="3332532"/>
            <a:ext cx="2836572" cy="13328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WB Yeats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5811323" y="4945488"/>
            <a:ext cx="569354" cy="139091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4182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Quiz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4414"/>
            <a:ext cx="10515600" cy="10959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The tombs at </a:t>
            </a:r>
            <a:r>
              <a:rPr lang="en-IE" sz="4000" dirty="0" err="1" smtClean="0">
                <a:latin typeface="Comic Sans MS" panose="030F0702030302020204" pitchFamily="66" charset="0"/>
              </a:rPr>
              <a:t>Carrowmore</a:t>
            </a:r>
            <a:r>
              <a:rPr lang="en-IE" sz="4000" dirty="0" smtClean="0">
                <a:latin typeface="Comic Sans MS" panose="030F0702030302020204" pitchFamily="66" charset="0"/>
              </a:rPr>
              <a:t> are called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52091" y="3330471"/>
            <a:ext cx="2385813" cy="13318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Portal tombs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16532" y="3330471"/>
            <a:ext cx="2446451" cy="13363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Burial tombs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58932" y="3332532"/>
            <a:ext cx="2836572" cy="13328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4000" dirty="0" smtClean="0">
                <a:latin typeface="Comic Sans MS" panose="030F0702030302020204" pitchFamily="66" charset="0"/>
              </a:rPr>
              <a:t>Passage tombs</a:t>
            </a:r>
            <a:endParaRPr lang="en-IE" sz="4000" dirty="0">
              <a:latin typeface="Comic Sans MS" panose="030F0702030302020204" pitchFamily="66" charset="0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5811323" y="4945488"/>
            <a:ext cx="569354" cy="139091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CQuigley2017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8600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574</Words>
  <Application>Microsoft Office PowerPoint</Application>
  <PresentationFormat>Widescreen</PresentationFormat>
  <Paragraphs>100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Comic Sans MS</vt:lpstr>
      <vt:lpstr>Office Theme</vt:lpstr>
      <vt:lpstr>Co. Sligo</vt:lpstr>
      <vt:lpstr>PowerPoint Presentation</vt:lpstr>
      <vt:lpstr>County Crest</vt:lpstr>
      <vt:lpstr>Benbulben</vt:lpstr>
      <vt:lpstr>Benbulben</vt:lpstr>
      <vt:lpstr>Surfing</vt:lpstr>
      <vt:lpstr>W.B. Yeats</vt:lpstr>
      <vt:lpstr>Carrowmore</vt:lpstr>
      <vt:lpstr>Quiz</vt:lpstr>
      <vt:lpstr>Quiz</vt:lpstr>
      <vt:lpstr>Quiz</vt:lpstr>
      <vt:lpstr>Quiz</vt:lpstr>
      <vt:lpstr>Quiz</vt:lpstr>
      <vt:lpstr>Quiz</vt:lpstr>
      <vt:lpstr>Quiz</vt:lpstr>
      <vt:lpstr>Quiz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Co. Galway</dc:title>
  <dc:creator>Clare Quigley</dc:creator>
  <cp:lastModifiedBy>Clare Quigley</cp:lastModifiedBy>
  <cp:revision>35</cp:revision>
  <dcterms:created xsi:type="dcterms:W3CDTF">2017-12-18T16:57:04Z</dcterms:created>
  <dcterms:modified xsi:type="dcterms:W3CDTF">2017-12-28T19:34:46Z</dcterms:modified>
</cp:coreProperties>
</file>